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"/>
  </p:notesMasterIdLst>
  <p:sldIdLst>
    <p:sldId id="256" r:id="rId2"/>
    <p:sldId id="257" r:id="rId3"/>
    <p:sldId id="258" r:id="rId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16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6C0BE09-7080-493F-B007-537CE3E1B8E8}" type="datetimeFigureOut">
              <a:rPr lang="en-US" smtClean="0"/>
              <a:t>2/23/2010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F11E126-FDCB-475E-A2E2-BD0CDB7C2A51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11E126-FDCB-475E-A2E2-BD0CDB7C2A51}" type="slidenum">
              <a:rPr lang="en-US" smtClean="0"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11E126-FDCB-475E-A2E2-BD0CDB7C2A51}" type="slidenum">
              <a:rPr lang="en-US" smtClean="0"/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11E126-FDCB-475E-A2E2-BD0CDB7C2A51}" type="slidenum">
              <a:rPr lang="en-US" smtClean="0"/>
              <a:t>3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992AAD-E007-4CBC-BB54-BE0DBD7F1378}" type="datetimeFigureOut">
              <a:rPr lang="en-US" smtClean="0"/>
              <a:t>2/23/2010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440FB-0C91-45D8-B5E7-B88C62D2412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992AAD-E007-4CBC-BB54-BE0DBD7F1378}" type="datetimeFigureOut">
              <a:rPr lang="en-US" smtClean="0"/>
              <a:t>2/23/2010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440FB-0C91-45D8-B5E7-B88C62D2412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992AAD-E007-4CBC-BB54-BE0DBD7F1378}" type="datetimeFigureOut">
              <a:rPr lang="en-US" smtClean="0"/>
              <a:t>2/23/2010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440FB-0C91-45D8-B5E7-B88C62D2412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992AAD-E007-4CBC-BB54-BE0DBD7F1378}" type="datetimeFigureOut">
              <a:rPr lang="en-US" smtClean="0"/>
              <a:t>2/23/2010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440FB-0C91-45D8-B5E7-B88C62D2412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992AAD-E007-4CBC-BB54-BE0DBD7F1378}" type="datetimeFigureOut">
              <a:rPr lang="en-US" smtClean="0"/>
              <a:t>2/23/2010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440FB-0C91-45D8-B5E7-B88C62D2412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992AAD-E007-4CBC-BB54-BE0DBD7F1378}" type="datetimeFigureOut">
              <a:rPr lang="en-US" smtClean="0"/>
              <a:t>2/23/2010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440FB-0C91-45D8-B5E7-B88C62D2412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992AAD-E007-4CBC-BB54-BE0DBD7F1378}" type="datetimeFigureOut">
              <a:rPr lang="en-US" smtClean="0"/>
              <a:t>2/23/2010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440FB-0C91-45D8-B5E7-B88C62D2412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992AAD-E007-4CBC-BB54-BE0DBD7F1378}" type="datetimeFigureOut">
              <a:rPr lang="en-US" smtClean="0"/>
              <a:t>2/23/2010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440FB-0C91-45D8-B5E7-B88C62D2412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992AAD-E007-4CBC-BB54-BE0DBD7F1378}" type="datetimeFigureOut">
              <a:rPr lang="en-US" smtClean="0"/>
              <a:t>2/23/2010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440FB-0C91-45D8-B5E7-B88C62D2412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992AAD-E007-4CBC-BB54-BE0DBD7F1378}" type="datetimeFigureOut">
              <a:rPr lang="en-US" smtClean="0"/>
              <a:t>2/23/2010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440FB-0C91-45D8-B5E7-B88C62D2412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992AAD-E007-4CBC-BB54-BE0DBD7F1378}" type="datetimeFigureOut">
              <a:rPr lang="en-US" smtClean="0"/>
              <a:t>2/23/2010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440FB-0C91-45D8-B5E7-B88C62D2412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992AAD-E007-4CBC-BB54-BE0DBD7F1378}" type="datetimeFigureOut">
              <a:rPr lang="en-US" smtClean="0"/>
              <a:t>2/23/2010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E440FB-0C91-45D8-B5E7-B88C62D24128}" type="slidenum">
              <a:rPr lang="en-US" smtClean="0"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90600" y="0"/>
            <a:ext cx="6858000" cy="6580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Rectangle 6"/>
          <p:cNvSpPr/>
          <p:nvPr/>
        </p:nvSpPr>
        <p:spPr>
          <a:xfrm>
            <a:off x="1676400" y="6248400"/>
            <a:ext cx="5715000" cy="369332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-US" i="1" dirty="0"/>
              <a:t>Lamentation of Christ by Giotto </a:t>
            </a:r>
            <a:r>
              <a:rPr lang="en-US" i="1" dirty="0" err="1"/>
              <a:t>di</a:t>
            </a:r>
            <a:r>
              <a:rPr lang="en-US" i="1" dirty="0"/>
              <a:t> </a:t>
            </a:r>
            <a:r>
              <a:rPr lang="en-US" i="1" dirty="0" err="1"/>
              <a:t>Bondone</a:t>
            </a:r>
            <a:r>
              <a:rPr lang="en-US" i="1" dirty="0"/>
              <a:t> (1303)</a:t>
            </a:r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90800" y="228600"/>
            <a:ext cx="3886200" cy="60362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Rectangle 2"/>
          <p:cNvSpPr/>
          <p:nvPr/>
        </p:nvSpPr>
        <p:spPr>
          <a:xfrm>
            <a:off x="2667000" y="6488668"/>
            <a:ext cx="383675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i="1" dirty="0"/>
              <a:t>Mona Lisa by Leonardo </a:t>
            </a:r>
            <a:r>
              <a:rPr lang="en-US" i="1" dirty="0" err="1"/>
              <a:t>Da</a:t>
            </a:r>
            <a:r>
              <a:rPr lang="en-US" i="1" dirty="0"/>
              <a:t> Vinci (1480)</a:t>
            </a:r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676400" y="6324600"/>
            <a:ext cx="58674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i="1" dirty="0"/>
              <a:t>Dr. </a:t>
            </a:r>
            <a:r>
              <a:rPr lang="en-US" i="1" dirty="0" err="1"/>
              <a:t>Tulp’s</a:t>
            </a:r>
            <a:r>
              <a:rPr lang="en-US" i="1" dirty="0"/>
              <a:t> Anatomy Lesson by Rembrandt van Rijn (1608)</a:t>
            </a:r>
            <a:endParaRPr lang="en-US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38200" y="304800"/>
            <a:ext cx="7721600" cy="579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</TotalTime>
  <Words>34</Words>
  <Application>Microsoft Office PowerPoint</Application>
  <PresentationFormat>On-screen Show (4:3)</PresentationFormat>
  <Paragraphs>6</Paragraphs>
  <Slides>3</Slides>
  <Notes>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4" baseType="lpstr">
      <vt:lpstr>Office Theme</vt:lpstr>
      <vt:lpstr>Slide 1</vt:lpstr>
      <vt:lpstr>Slide 2</vt:lpstr>
      <vt:lpstr>Slide 3</vt:lpstr>
    </vt:vector>
  </TitlesOfParts>
  <Company> 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 </dc:creator>
  <cp:lastModifiedBy> </cp:lastModifiedBy>
  <cp:revision>3</cp:revision>
  <dcterms:created xsi:type="dcterms:W3CDTF">2010-02-24T01:11:52Z</dcterms:created>
  <dcterms:modified xsi:type="dcterms:W3CDTF">2010-02-24T01:23:00Z</dcterms:modified>
</cp:coreProperties>
</file>