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3" r:id="rId2"/>
    <p:sldId id="288" r:id="rId3"/>
    <p:sldId id="290" r:id="rId4"/>
    <p:sldId id="295" r:id="rId5"/>
    <p:sldId id="293" r:id="rId6"/>
    <p:sldId id="294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5C37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04" autoAdjust="0"/>
    <p:restoredTop sz="86207" autoAdjust="0"/>
  </p:normalViewPr>
  <p:slideViewPr>
    <p:cSldViewPr>
      <p:cViewPr>
        <p:scale>
          <a:sx n="96" d="100"/>
          <a:sy n="96" d="100"/>
        </p:scale>
        <p:origin x="-252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2244B3-309A-42BA-8780-960E6E7BC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95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04528-6CBF-494C-8807-CBDD2999040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918A1-184D-4E17-8629-EE4EB9B1001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EDE866-E70B-495A-97C9-046CCA75EB8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2244B3-309A-42BA-8780-960E6E7BCE8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A7CCC2-548E-4C39-AA73-0140D4D981A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2244B3-309A-42BA-8780-960E6E7BCE8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159AD-198C-43EF-BDC8-C7BCAD98C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62F99-6DD7-4273-80B9-A18E310AE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2BBA-1139-44C1-B341-17AEC1AAE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C763-8E85-4411-A1C4-EE01878A7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28D79-3F3C-4D2B-BEA6-A045BA481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2823B-1817-46EF-AA34-F905DCEFB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84198-811D-4AEE-9D8B-C66DE9727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89032-775D-4510-AE2B-744F0EEFA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1D474-17CB-4116-A55E-84F152510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F88B4-57A6-4647-B70E-38DC3B003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C620-5011-4C73-A4DD-8DC27E653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FA845-AEFA-4F48-B2A3-8855C60DF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6918F-ED6B-474E-B424-2475437C7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04E932-A525-431E-A2CB-AAD2A2A4A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erso.wanadoo.fr/chez.le.pierre/tourisme/nord/histonord7.htm#ancre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lex\Desktop\Words_From_Napoleon_Bonaparte.wmv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French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Revolution Stage 2 &amp; 3 </a:t>
            </a:r>
            <a:endParaRPr lang="en-US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4343400" y="990600"/>
            <a:ext cx="4419600" cy="181588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AIM: How did the stages of the French Revolution differ and which group benefited the most?</a:t>
            </a:r>
          </a:p>
        </p:txBody>
      </p:sp>
      <p:sp>
        <p:nvSpPr>
          <p:cNvPr id="6" name="Rectangle 5"/>
          <p:cNvSpPr/>
          <p:nvPr/>
        </p:nvSpPr>
        <p:spPr>
          <a:xfrm>
            <a:off x="4305300" y="2859491"/>
            <a:ext cx="449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0000"/>
                </a:solidFill>
              </a:rPr>
              <a:t>Do Now: Complete the following sentence </a:t>
            </a:r>
            <a:br>
              <a:rPr lang="en-US" sz="2400" b="1" dirty="0" smtClean="0">
                <a:solidFill>
                  <a:srgbClr val="000000"/>
                </a:solidFill>
              </a:rPr>
            </a:br>
            <a:r>
              <a:rPr lang="en-US" sz="2400" b="1" dirty="0" smtClean="0">
                <a:solidFill>
                  <a:srgbClr val="000000"/>
                </a:solidFill>
              </a:rPr>
              <a:t/>
            </a:r>
            <a:br>
              <a:rPr lang="en-US" sz="2400" b="1" dirty="0" smtClean="0">
                <a:solidFill>
                  <a:srgbClr val="000000"/>
                </a:solidFill>
              </a:rPr>
            </a:br>
            <a:r>
              <a:rPr lang="en-US" sz="2400" b="1" dirty="0" smtClean="0">
                <a:solidFill>
                  <a:srgbClr val="000000"/>
                </a:solidFill>
              </a:rPr>
              <a:t>France was </a:t>
            </a:r>
            <a:r>
              <a:rPr lang="en-US" sz="2400" b="1" dirty="0" smtClean="0">
                <a:solidFill>
                  <a:srgbClr val="000000"/>
                </a:solidFill>
              </a:rPr>
              <a:t>originally led </a:t>
            </a:r>
            <a:r>
              <a:rPr lang="en-US" sz="2400" b="1" dirty="0" smtClean="0">
                <a:solidFill>
                  <a:srgbClr val="000000"/>
                </a:solidFill>
              </a:rPr>
              <a:t>by </a:t>
            </a:r>
            <a:r>
              <a:rPr lang="en-US" sz="2400" b="1" dirty="0" smtClean="0">
                <a:solidFill>
                  <a:srgbClr val="000000"/>
                </a:solidFill>
              </a:rPr>
              <a:t>a </a:t>
            </a:r>
            <a:r>
              <a:rPr lang="en-US" sz="2400" b="1" dirty="0" smtClean="0">
                <a:solidFill>
                  <a:srgbClr val="000000"/>
                </a:solidFill>
              </a:rPr>
              <a:t>______________ whose powers were </a:t>
            </a:r>
            <a:r>
              <a:rPr lang="en-US" sz="2400" b="1" dirty="0" smtClean="0">
                <a:solidFill>
                  <a:srgbClr val="000000"/>
                </a:solidFill>
              </a:rPr>
              <a:t>__________. The ______________ wrote a new constitution and limited the king’s power a tried to equalize the ___________.</a:t>
            </a:r>
            <a:endParaRPr lang="en-US" sz="2400" b="1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14400"/>
            <a:ext cx="3886200" cy="57830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Second Stage</a:t>
            </a:r>
            <a:b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Radical Revolution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Disillusionment of the lower class (</a:t>
            </a:r>
            <a:r>
              <a:rPr lang="en-US" sz="2800" b="1" dirty="0" smtClean="0">
                <a:solidFill>
                  <a:srgbClr val="FF0000"/>
                </a:solidFill>
                <a:latin typeface="Verdana" pitchFamily="34" charset="0"/>
              </a:rPr>
              <a:t>inflation</a:t>
            </a:r>
            <a:r>
              <a:rPr lang="en-US" sz="2800" dirty="0" smtClean="0">
                <a:latin typeface="Verdana" pitchFamily="34" charset="0"/>
              </a:rPr>
              <a:t>)</a:t>
            </a:r>
          </a:p>
          <a:p>
            <a:pPr eaLnBrk="1" hangingPunct="1"/>
            <a:r>
              <a:rPr lang="en-US" sz="2800" dirty="0" smtClean="0">
                <a:latin typeface="Verdana" pitchFamily="34" charset="0"/>
              </a:rPr>
              <a:t>No strong leader</a:t>
            </a:r>
          </a:p>
          <a:p>
            <a:pPr eaLnBrk="1" hangingPunct="1"/>
            <a:r>
              <a:rPr lang="en-US" sz="2800" dirty="0" smtClean="0">
                <a:latin typeface="Verdana" pitchFamily="34" charset="0"/>
              </a:rPr>
              <a:t>France drawn into war in Europe</a:t>
            </a:r>
          </a:p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Verdana" pitchFamily="34" charset="0"/>
              </a:rPr>
              <a:t>Failure in wars </a:t>
            </a:r>
            <a:r>
              <a:rPr lang="en-US" sz="2800" dirty="0" smtClean="0">
                <a:latin typeface="Verdana" pitchFamily="34" charset="0"/>
              </a:rPr>
              <a:t>(1792-1797)</a:t>
            </a:r>
          </a:p>
          <a:p>
            <a:pPr lvl="1" eaLnBrk="1" hangingPunct="1"/>
            <a:r>
              <a:rPr lang="en-US" sz="2400" dirty="0" smtClean="0">
                <a:latin typeface="Verdana" pitchFamily="34" charset="0"/>
              </a:rPr>
              <a:t>Moderates removed as </a:t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leaders of </a:t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National Assembly </a:t>
            </a:r>
          </a:p>
          <a:p>
            <a:pPr lvl="1" eaLnBrk="1" hangingPunct="1"/>
            <a:r>
              <a:rPr lang="en-US" sz="2400" dirty="0" smtClean="0">
                <a:latin typeface="Verdana" pitchFamily="34" charset="0"/>
              </a:rPr>
              <a:t>Counter-revolutions</a:t>
            </a:r>
          </a:p>
          <a:p>
            <a:pPr lvl="1" eaLnBrk="1" hangingPunct="1"/>
            <a:r>
              <a:rPr lang="en-US" sz="2400" dirty="0" smtClean="0">
                <a:latin typeface="Verdana" pitchFamily="34" charset="0"/>
              </a:rPr>
              <a:t>King and queen arrested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28600" y="14478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60809" name="Picture 9" descr="robespierre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923067" y="3733800"/>
            <a:ext cx="2916133" cy="27670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latin typeface="Georgia" pitchFamily="18" charset="0"/>
              </a:rPr>
              <a:t>Second Stage</a:t>
            </a:r>
            <a:br>
              <a:rPr lang="en-US" sz="4000" b="1" dirty="0" smtClean="0">
                <a:latin typeface="Georgia" pitchFamily="18" charset="0"/>
              </a:rPr>
            </a:b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Reign of Terror (1793-1794)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153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Committee for Public Safety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Headed by Robespierre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Reforms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Metric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New calendar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Universal suffrage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Slavery eliminated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Paris commune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Land redistribution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Defaced churches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Guillotine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Approx</a:t>
            </a:r>
            <a:r>
              <a:rPr lang="en-US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40,000+ die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By 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summary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execution </a:t>
            </a:r>
            <a:b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or guillotine</a:t>
            </a:r>
            <a:endParaRPr 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King and Queen 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Beheaded</a:t>
            </a:r>
            <a:endParaRPr 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52400" y="1371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62853" name="Picture 5" descr="mortlouis16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886200" y="2286000"/>
            <a:ext cx="5071954" cy="3322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6" descr="guillotin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1905000"/>
            <a:ext cx="3751263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500"/>
                                        <p:tgtEl>
                                          <p:spTgt spid="462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41194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9" descr="robespierr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0" y="3810000"/>
            <a:ext cx="3429000" cy="31090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505200" y="762000"/>
            <a:ext cx="5638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Execution of </a:t>
            </a:r>
            <a:r>
              <a:rPr lang="en-US" sz="3200" dirty="0" smtClean="0"/>
              <a:t>40,000+ </a:t>
            </a:r>
            <a:br>
              <a:rPr lang="en-US" sz="3200" dirty="0" smtClean="0"/>
            </a:br>
            <a:r>
              <a:rPr lang="en-US" sz="3200" dirty="0" smtClean="0"/>
              <a:t>  “Enemies </a:t>
            </a:r>
            <a:r>
              <a:rPr lang="en-US" sz="3200" dirty="0" smtClean="0"/>
              <a:t>of the Nation”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Stress on radical definition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of </a:t>
            </a:r>
            <a:r>
              <a:rPr lang="en-US" sz="3200" dirty="0" smtClean="0"/>
              <a:t>equality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Wanted a legal maximum on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personal </a:t>
            </a:r>
            <a:r>
              <a:rPr lang="en-US" sz="3200" dirty="0" smtClean="0"/>
              <a:t>wealth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Wanted a regulation of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 </a:t>
            </a:r>
            <a:r>
              <a:rPr lang="en-US" sz="3200" dirty="0" smtClean="0"/>
              <a:t>commercial </a:t>
            </a:r>
            <a:r>
              <a:rPr lang="en-US" sz="3200" dirty="0" smtClean="0"/>
              <a:t>profits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End of Robespierre’s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dictatorship </a:t>
            </a:r>
            <a:r>
              <a:rPr lang="en-US" sz="3200" dirty="0" smtClean="0"/>
              <a:t>on July 28, </a:t>
            </a:r>
            <a:r>
              <a:rPr lang="en-US" sz="3200" dirty="0" smtClean="0"/>
              <a:t>1794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Robespierre executed by 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  Guillotine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Third Stage—Return of the Moderates (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1794-1799)</a:t>
            </a:r>
            <a:endParaRPr lang="en-US" sz="4000" b="1" dirty="0" smtClean="0">
              <a:latin typeface="Georgia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715000" cy="49530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The Directory </a:t>
            </a:r>
            <a:r>
              <a:rPr lang="en-US" sz="2800" dirty="0" smtClean="0">
                <a:latin typeface="Verdana" pitchFamily="34" charset="0"/>
              </a:rPr>
              <a:t>governed</a:t>
            </a:r>
          </a:p>
          <a:p>
            <a:pPr eaLnBrk="1" hangingPunct="1"/>
            <a:r>
              <a:rPr lang="en-US" sz="2800" b="1" dirty="0" smtClean="0">
                <a:solidFill>
                  <a:srgbClr val="C00000"/>
                </a:solidFill>
                <a:latin typeface="Verdana" pitchFamily="34" charset="0"/>
              </a:rPr>
              <a:t>Death of Robespierre</a:t>
            </a:r>
          </a:p>
          <a:p>
            <a:pPr eaLnBrk="1" hangingPunct="1"/>
            <a:r>
              <a:rPr lang="en-US" sz="2800" dirty="0" smtClean="0">
                <a:latin typeface="Verdana" pitchFamily="34" charset="0"/>
              </a:rPr>
              <a:t>Some military successes (</a:t>
            </a:r>
            <a:r>
              <a:rPr lang="en-US" sz="2800" dirty="0" smtClean="0">
                <a:latin typeface="Verdana" pitchFamily="34" charset="0"/>
              </a:rPr>
              <a:t>Napoleon as General)</a:t>
            </a:r>
            <a:endParaRPr lang="en-US" sz="2800" dirty="0" smtClean="0">
              <a:latin typeface="Verdana" pitchFamily="34" charset="0"/>
            </a:endParaRPr>
          </a:p>
          <a:p>
            <a:pPr eaLnBrk="1" hangingPunct="1"/>
            <a:r>
              <a:rPr lang="en-US" sz="2800" dirty="0" smtClean="0">
                <a:latin typeface="Verdana" pitchFamily="34" charset="0"/>
              </a:rPr>
              <a:t>Directory criticized for 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poor leadership</a:t>
            </a:r>
          </a:p>
          <a:p>
            <a:pPr eaLnBrk="1" hangingPunct="1"/>
            <a:r>
              <a:rPr lang="en-US" sz="2800" dirty="0" smtClean="0">
                <a:latin typeface="Verdana" pitchFamily="34" charset="0"/>
              </a:rPr>
              <a:t>Directory desperate for 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a popular leader</a:t>
            </a:r>
          </a:p>
          <a:p>
            <a:pPr lvl="1" eaLnBrk="1" hangingPunct="1"/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Napoleon invited to be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consul to protect Paris &amp; France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28600" y="14478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1269" name="Picture 5" descr="20e0001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848312" y="1752600"/>
            <a:ext cx="2979776" cy="3505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5791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The Rise of Napoleon</a:t>
            </a:r>
            <a:endParaRPr lang="en-US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pic>
        <p:nvPicPr>
          <p:cNvPr id="2" name="Words_From_Napoleon_Bonapart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90600" y="2438400"/>
            <a:ext cx="6875585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5808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French Revolution &amp;quot;&quot;/&gt;&lt;property id=&quot;20307&quot; value=&quot;283&quot;/&gt;&lt;/object&gt;&lt;object type=&quot;3&quot; unique_id=&quot;10010&quot;&gt;&lt;property id=&quot;20148&quot; value=&quot;5&quot;/&gt;&lt;property id=&quot;20300&quot; value=&quot;Slide 2 - &amp;quot;Second Stage&amp;#x0D;&amp;#x0A;Radical Revolution&amp;quot;&quot;/&gt;&lt;property id=&quot;20307&quot; value=&quot;288&quot;/&gt;&lt;/object&gt;&lt;object type=&quot;3&quot; unique_id=&quot;10011&quot;&gt;&lt;property id=&quot;20148&quot; value=&quot;5&quot;/&gt;&lt;property id=&quot;20300&quot; value=&quot;Slide 3 - &amp;quot;Second Stage&amp;#x0D;&amp;#x0A;Reign of Terror (1793-1794)&amp;quot;&quot;/&gt;&lt;property id=&quot;20307&quot; value=&quot;290&quot;/&gt;&lt;/object&gt;&lt;object type=&quot;3&quot; unique_id=&quot;10013&quot;&gt;&lt;property id=&quot;20148&quot; value=&quot;5&quot;/&gt;&lt;property id=&quot;20300&quot; value=&quot;Slide 5 - &amp;quot;Third Stage—Return of the Moderates (1794-1799)&amp;quot;&quot;/&gt;&lt;property id=&quot;20307&quot; value=&quot;293&quot;/&gt;&lt;/object&gt;&lt;object type=&quot;3&quot; unique_id=&quot;10502&quot;&gt;&lt;property id=&quot;20148&quot; value=&quot;5&quot;/&gt;&lt;property id=&quot;20300&quot; value=&quot;Slide 6&quot;/&gt;&lt;property id=&quot;20307&quot; value=&quot;294&quot;/&gt;&lt;/object&gt;&lt;object type=&quot;3&quot; unique_id=&quot;10566&quot;&gt;&lt;property id=&quot;20148&quot; value=&quot;5&quot;/&gt;&lt;property id=&quot;20300&quot; value=&quot;Slide 4&quot;/&gt;&lt;property id=&quot;20307&quot; value=&quot;29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9878</TotalTime>
  <Words>131</Words>
  <Application>Microsoft Office PowerPoint</Application>
  <PresentationFormat>On-screen Show (4:3)</PresentationFormat>
  <Paragraphs>46</Paragraphs>
  <Slides>6</Slides>
  <Notes>6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French Revolution Stage 2 &amp; 3 </vt:lpstr>
      <vt:lpstr>Second Stage Radical Revolution</vt:lpstr>
      <vt:lpstr>Second Stage Reign of Terror (1793-1794)</vt:lpstr>
      <vt:lpstr>PowerPoint Presentation</vt:lpstr>
      <vt:lpstr>Third Stage—Return of the Moderates (1794-1799)</vt:lpstr>
      <vt:lpstr>PowerPoint Presentation</vt:lpstr>
    </vt:vector>
  </TitlesOfParts>
  <Company>BYU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Creativity</dc:title>
  <dc:creator>strongb</dc:creator>
  <cp:lastModifiedBy>Tokio Marine Management</cp:lastModifiedBy>
  <cp:revision>92</cp:revision>
  <dcterms:created xsi:type="dcterms:W3CDTF">2003-12-02T21:31:48Z</dcterms:created>
  <dcterms:modified xsi:type="dcterms:W3CDTF">2015-12-01T11:59:24Z</dcterms:modified>
</cp:coreProperties>
</file>