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7"/>
  </p:notesMasterIdLst>
  <p:handoutMasterIdLst>
    <p:handoutMasterId r:id="rId18"/>
  </p:handoutMasterIdLst>
  <p:sldIdLst>
    <p:sldId id="312" r:id="rId2"/>
    <p:sldId id="276" r:id="rId3"/>
    <p:sldId id="277" r:id="rId4"/>
    <p:sldId id="281" r:id="rId5"/>
    <p:sldId id="283" r:id="rId6"/>
    <p:sldId id="284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</p:sldIdLst>
  <p:sldSz cx="9144000" cy="6858000" type="screen4x3"/>
  <p:notesSz cx="6997700" cy="9271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13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4737" autoAdjust="0"/>
  </p:normalViewPr>
  <p:slideViewPr>
    <p:cSldViewPr>
      <p:cViewPr varScale="1">
        <p:scale>
          <a:sx n="70" d="100"/>
          <a:sy n="70" d="100"/>
        </p:scale>
        <p:origin x="-6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1836" y="-72"/>
      </p:cViewPr>
      <p:guideLst>
        <p:guide orient="horz" pos="2920"/>
        <p:guide pos="22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l" defTabSz="930275">
              <a:defRPr sz="1200"/>
            </a:lvl1pPr>
          </a:lstStyle>
          <a:p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endParaRPr lang="en-US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l" defTabSz="930275">
              <a:defRPr sz="1200"/>
            </a:lvl1pPr>
          </a:lstStyle>
          <a:p>
            <a:endParaRPr lang="en-US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5575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fld id="{68B0948E-A092-4297-BA11-81A5FCA8AD0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75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75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03725"/>
            <a:ext cx="5597525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75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9A4E300-E0F9-4AA6-B974-FEA34030110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4E300-E0F9-4AA6-B974-FEA34030110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910" name="Group 118"/>
          <p:cNvGrpSpPr>
            <a:grpSpLocks/>
          </p:cNvGrpSpPr>
          <p:nvPr/>
        </p:nvGrpSpPr>
        <p:grpSpPr bwMode="auto">
          <a:xfrm>
            <a:off x="0" y="2895600"/>
            <a:ext cx="9144000" cy="3962400"/>
            <a:chOff x="0" y="1824"/>
            <a:chExt cx="5760" cy="2496"/>
          </a:xfrm>
        </p:grpSpPr>
        <p:grpSp>
          <p:nvGrpSpPr>
            <p:cNvPr id="33909" name="Group 117"/>
            <p:cNvGrpSpPr>
              <a:grpSpLocks/>
            </p:cNvGrpSpPr>
            <p:nvPr userDrawn="1"/>
          </p:nvGrpSpPr>
          <p:grpSpPr bwMode="auto">
            <a:xfrm>
              <a:off x="0" y="1824"/>
              <a:ext cx="5760" cy="2496"/>
              <a:chOff x="0" y="1824"/>
              <a:chExt cx="5760" cy="2496"/>
            </a:xfrm>
          </p:grpSpPr>
          <p:sp>
            <p:nvSpPr>
              <p:cNvPr id="33894" name="Rectangle 102"/>
              <p:cNvSpPr>
                <a:spLocks noChangeArrowheads="1"/>
              </p:cNvSpPr>
              <p:nvPr userDrawn="1"/>
            </p:nvSpPr>
            <p:spPr bwMode="ltGray">
              <a:xfrm>
                <a:off x="5280" y="3264"/>
                <a:ext cx="336" cy="105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895" name="Rectangle 103"/>
              <p:cNvSpPr>
                <a:spLocks noChangeArrowheads="1"/>
              </p:cNvSpPr>
              <p:nvPr userDrawn="1"/>
            </p:nvSpPr>
            <p:spPr bwMode="ltGray">
              <a:xfrm>
                <a:off x="144" y="3264"/>
                <a:ext cx="336" cy="105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795" name="Rectangle 3"/>
              <p:cNvSpPr>
                <a:spLocks noChangeArrowheads="1"/>
              </p:cNvSpPr>
              <p:nvPr userDrawn="1"/>
            </p:nvSpPr>
            <p:spPr bwMode="ltGray">
              <a:xfrm>
                <a:off x="5280" y="2496"/>
                <a:ext cx="336" cy="1056"/>
              </a:xfrm>
              <a:prstGeom prst="rect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796" name="Rectangle 4"/>
              <p:cNvSpPr>
                <a:spLocks noChangeArrowheads="1"/>
              </p:cNvSpPr>
              <p:nvPr userDrawn="1"/>
            </p:nvSpPr>
            <p:spPr bwMode="hidden">
              <a:xfrm>
                <a:off x="0" y="1824"/>
                <a:ext cx="5760" cy="288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797" name="Rectangle 5"/>
              <p:cNvSpPr>
                <a:spLocks noChangeArrowheads="1"/>
              </p:cNvSpPr>
              <p:nvPr userDrawn="1"/>
            </p:nvSpPr>
            <p:spPr bwMode="hidden">
              <a:xfrm>
                <a:off x="5616" y="2064"/>
                <a:ext cx="144" cy="225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798" name="Rectangle 6"/>
              <p:cNvSpPr>
                <a:spLocks noChangeArrowheads="1"/>
              </p:cNvSpPr>
              <p:nvPr userDrawn="1"/>
            </p:nvSpPr>
            <p:spPr bwMode="hidden">
              <a:xfrm>
                <a:off x="0" y="2112"/>
                <a:ext cx="144" cy="2208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799" name="Rectangle 7"/>
              <p:cNvSpPr>
                <a:spLocks noChangeArrowheads="1"/>
              </p:cNvSpPr>
              <p:nvPr userDrawn="1"/>
            </p:nvSpPr>
            <p:spPr bwMode="ltGray">
              <a:xfrm>
                <a:off x="144" y="2496"/>
                <a:ext cx="336" cy="1056"/>
              </a:xfrm>
              <a:prstGeom prst="rect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3800" name="Group 8"/>
              <p:cNvGrpSpPr>
                <a:grpSpLocks/>
              </p:cNvGrpSpPr>
              <p:nvPr userDrawn="1"/>
            </p:nvGrpSpPr>
            <p:grpSpPr bwMode="auto">
              <a:xfrm>
                <a:off x="8" y="2032"/>
                <a:ext cx="5724" cy="608"/>
                <a:chOff x="8" y="32"/>
                <a:chExt cx="5724" cy="608"/>
              </a:xfrm>
            </p:grpSpPr>
            <p:sp>
              <p:nvSpPr>
                <p:cNvPr id="33801" name="AutoShape 9"/>
                <p:cNvSpPr>
                  <a:spLocks noChangeArrowheads="1"/>
                </p:cNvSpPr>
                <p:nvPr userDrawn="1"/>
              </p:nvSpPr>
              <p:spPr bwMode="auto">
                <a:xfrm>
                  <a:off x="56" y="32"/>
                  <a:ext cx="5641" cy="48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802" name="Rectangle 10"/>
                <p:cNvSpPr>
                  <a:spLocks noChangeArrowheads="1"/>
                </p:cNvSpPr>
                <p:nvPr userDrawn="1"/>
              </p:nvSpPr>
              <p:spPr bwMode="auto">
                <a:xfrm>
                  <a:off x="248" y="56"/>
                  <a:ext cx="5232" cy="56"/>
                </a:xfrm>
                <a:prstGeom prst="rect">
                  <a:avLst/>
                </a:prstGeom>
                <a:solidFill>
                  <a:schemeClr val="bg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33803" name="Group 11"/>
                <p:cNvGrpSpPr>
                  <a:grpSpLocks/>
                </p:cNvGrpSpPr>
                <p:nvPr userDrawn="1"/>
              </p:nvGrpSpPr>
              <p:grpSpPr bwMode="auto">
                <a:xfrm>
                  <a:off x="272" y="400"/>
                  <a:ext cx="5208" cy="113"/>
                  <a:chOff x="254" y="463"/>
                  <a:chExt cx="5208" cy="113"/>
                </a:xfrm>
              </p:grpSpPr>
              <p:sp>
                <p:nvSpPr>
                  <p:cNvPr id="33804" name="Freeform 12"/>
                  <p:cNvSpPr>
                    <a:spLocks/>
                  </p:cNvSpPr>
                  <p:nvPr/>
                </p:nvSpPr>
                <p:spPr bwMode="auto">
                  <a:xfrm flipH="1">
                    <a:off x="5232" y="468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3805" name="Freeform 13"/>
                  <p:cNvSpPr>
                    <a:spLocks/>
                  </p:cNvSpPr>
                  <p:nvPr/>
                </p:nvSpPr>
                <p:spPr bwMode="auto">
                  <a:xfrm>
                    <a:off x="254" y="470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33806" name="Group 14"/>
                  <p:cNvGrpSpPr>
                    <a:grpSpLocks/>
                  </p:cNvGrpSpPr>
                  <p:nvPr/>
                </p:nvGrpSpPr>
                <p:grpSpPr bwMode="auto">
                  <a:xfrm>
                    <a:off x="450" y="463"/>
                    <a:ext cx="4812" cy="113"/>
                    <a:chOff x="450" y="463"/>
                    <a:chExt cx="4812" cy="113"/>
                  </a:xfrm>
                </p:grpSpPr>
                <p:grpSp>
                  <p:nvGrpSpPr>
                    <p:cNvPr id="33807" name="Group 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50" y="464"/>
                      <a:ext cx="2928" cy="112"/>
                      <a:chOff x="0" y="283"/>
                      <a:chExt cx="5760" cy="220"/>
                    </a:xfrm>
                  </p:grpSpPr>
                  <p:grpSp>
                    <p:nvGrpSpPr>
                      <p:cNvPr id="33808" name="Group 1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09" name="Freeform 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10" name="Freeform 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11" name="Group 1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23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12" name="Freeform 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13" name="Freeform 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14" name="Group 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646" y="283"/>
                        <a:ext cx="823" cy="220"/>
                        <a:chOff x="1646" y="283"/>
                        <a:chExt cx="823" cy="220"/>
                      </a:xfrm>
                    </p:grpSpPr>
                    <p:sp>
                      <p:nvSpPr>
                        <p:cNvPr id="33815" name="Freeform 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46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16" name="Freeform 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3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17" name="Group 2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69" y="283"/>
                        <a:ext cx="822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18" name="Freeform 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19" name="Freeform 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20" name="Group 2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91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21" name="Freeform 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22" name="Freeform 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23" name="Group 3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14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24" name="Freeform 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25" name="Freeform 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26" name="Group 3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37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27" name="Freeform 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28" name="Freeform 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3829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78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33830" name="Freeform 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31" name="Freeform 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32" name="Group 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96" y="463"/>
                      <a:ext cx="419" cy="112"/>
                      <a:chOff x="240" y="720"/>
                      <a:chExt cx="3980" cy="1064"/>
                    </a:xfrm>
                  </p:grpSpPr>
                  <p:sp>
                    <p:nvSpPr>
                      <p:cNvPr id="33833" name="Freeform 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34" name="Freeform 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35" name="Group 4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215" y="463"/>
                      <a:ext cx="418" cy="112"/>
                      <a:chOff x="1646" y="283"/>
                      <a:chExt cx="823" cy="220"/>
                    </a:xfrm>
                  </p:grpSpPr>
                  <p:sp>
                    <p:nvSpPr>
                      <p:cNvPr id="33836" name="Freeform 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46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37" name="Freeform 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053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38" name="Group 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33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33839" name="Freeform 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40" name="Freeform 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33841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5051" y="463"/>
                      <a:ext cx="211" cy="1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4"/>
                        </a:cxn>
                        <a:cxn ang="0">
                          <a:pos x="0" y="1064"/>
                        </a:cxn>
                        <a:cxn ang="0">
                          <a:pos x="236" y="1064"/>
                        </a:cxn>
                        <a:cxn ang="0">
                          <a:pos x="1772" y="1064"/>
                        </a:cxn>
                        <a:cxn ang="0">
                          <a:pos x="2012" y="1064"/>
                        </a:cxn>
                        <a:cxn ang="0">
                          <a:pos x="2012" y="54"/>
                        </a:cxn>
                        <a:cxn ang="0">
                          <a:pos x="0" y="54"/>
                        </a:cxn>
                      </a:cxnLst>
                      <a:rect l="0" t="0" r="r" b="b"/>
                      <a:pathLst>
                        <a:path w="2012" h="1064">
                          <a:moveTo>
                            <a:pt x="0" y="54"/>
                          </a:moveTo>
                          <a:lnTo>
                            <a:pt x="0" y="1064"/>
                          </a:lnTo>
                          <a:lnTo>
                            <a:pt x="236" y="1064"/>
                          </a:lnTo>
                          <a:cubicBezTo>
                            <a:pt x="234" y="8"/>
                            <a:pt x="1770" y="0"/>
                            <a:pt x="1772" y="1064"/>
                          </a:cubicBezTo>
                          <a:lnTo>
                            <a:pt x="2012" y="1064"/>
                          </a:lnTo>
                          <a:lnTo>
                            <a:pt x="2012" y="54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solidFill>
                      <a:schemeClr val="bg2"/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3842" name="Group 50"/>
                <p:cNvGrpSpPr>
                  <a:grpSpLocks/>
                </p:cNvGrpSpPr>
                <p:nvPr userDrawn="1"/>
              </p:nvGrpSpPr>
              <p:grpSpPr bwMode="auto">
                <a:xfrm>
                  <a:off x="262" y="399"/>
                  <a:ext cx="5208" cy="113"/>
                  <a:chOff x="254" y="463"/>
                  <a:chExt cx="5208" cy="113"/>
                </a:xfrm>
              </p:grpSpPr>
              <p:sp>
                <p:nvSpPr>
                  <p:cNvPr id="33843" name="Freeform 51"/>
                  <p:cNvSpPr>
                    <a:spLocks/>
                  </p:cNvSpPr>
                  <p:nvPr/>
                </p:nvSpPr>
                <p:spPr bwMode="auto">
                  <a:xfrm flipH="1">
                    <a:off x="5232" y="468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3844" name="Freeform 52"/>
                  <p:cNvSpPr>
                    <a:spLocks/>
                  </p:cNvSpPr>
                  <p:nvPr/>
                </p:nvSpPr>
                <p:spPr bwMode="auto">
                  <a:xfrm>
                    <a:off x="254" y="470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33845" name="Group 53"/>
                  <p:cNvGrpSpPr>
                    <a:grpSpLocks/>
                  </p:cNvGrpSpPr>
                  <p:nvPr/>
                </p:nvGrpSpPr>
                <p:grpSpPr bwMode="auto">
                  <a:xfrm>
                    <a:off x="450" y="463"/>
                    <a:ext cx="4812" cy="113"/>
                    <a:chOff x="450" y="463"/>
                    <a:chExt cx="4812" cy="113"/>
                  </a:xfrm>
                </p:grpSpPr>
                <p:grpSp>
                  <p:nvGrpSpPr>
                    <p:cNvPr id="33846" name="Group 5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50" y="464"/>
                      <a:ext cx="2928" cy="112"/>
                      <a:chOff x="0" y="283"/>
                      <a:chExt cx="5760" cy="220"/>
                    </a:xfrm>
                  </p:grpSpPr>
                  <p:grpSp>
                    <p:nvGrpSpPr>
                      <p:cNvPr id="33847" name="Group 5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48" name="Freeform 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49" name="Freeform 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50" name="Group 5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23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51" name="Freeform 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52" name="Freeform 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53" name="Group 6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646" y="283"/>
                        <a:ext cx="823" cy="220"/>
                        <a:chOff x="1646" y="283"/>
                        <a:chExt cx="823" cy="220"/>
                      </a:xfrm>
                    </p:grpSpPr>
                    <p:sp>
                      <p:nvSpPr>
                        <p:cNvPr id="33854" name="Freeform 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46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55" name="Freeform 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3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56" name="Group 6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69" y="283"/>
                        <a:ext cx="822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57" name="Freeform 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58" name="Freeform 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59" name="Group 6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91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60" name="Freeform 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61" name="Freeform 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62" name="Group 7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14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63" name="Freeform 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64" name="Freeform 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3865" name="Group 7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37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33866" name="Freeform 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3867" name="Freeform 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3868" name="Group 7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78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33869" name="Freeform 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70" name="Freeform 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71" name="Group 7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96" y="463"/>
                      <a:ext cx="419" cy="112"/>
                      <a:chOff x="240" y="720"/>
                      <a:chExt cx="3980" cy="1064"/>
                    </a:xfrm>
                  </p:grpSpPr>
                  <p:sp>
                    <p:nvSpPr>
                      <p:cNvPr id="33872" name="Freeform 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73" name="Freeform 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74" name="Group 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215" y="463"/>
                      <a:ext cx="418" cy="112"/>
                      <a:chOff x="1646" y="283"/>
                      <a:chExt cx="823" cy="220"/>
                    </a:xfrm>
                  </p:grpSpPr>
                  <p:sp>
                    <p:nvSpPr>
                      <p:cNvPr id="33875" name="Freeform 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46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76" name="Freeform 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053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33877" name="Group 8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33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33878" name="Freeform 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79" name="Freeform 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33880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5051" y="463"/>
                      <a:ext cx="211" cy="1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4"/>
                        </a:cxn>
                        <a:cxn ang="0">
                          <a:pos x="0" y="1064"/>
                        </a:cxn>
                        <a:cxn ang="0">
                          <a:pos x="236" y="1064"/>
                        </a:cxn>
                        <a:cxn ang="0">
                          <a:pos x="1772" y="1064"/>
                        </a:cxn>
                        <a:cxn ang="0">
                          <a:pos x="2012" y="1064"/>
                        </a:cxn>
                        <a:cxn ang="0">
                          <a:pos x="2012" y="54"/>
                        </a:cxn>
                        <a:cxn ang="0">
                          <a:pos x="0" y="54"/>
                        </a:cxn>
                      </a:cxnLst>
                      <a:rect l="0" t="0" r="r" b="b"/>
                      <a:pathLst>
                        <a:path w="2012" h="1064">
                          <a:moveTo>
                            <a:pt x="0" y="54"/>
                          </a:moveTo>
                          <a:lnTo>
                            <a:pt x="0" y="1064"/>
                          </a:lnTo>
                          <a:lnTo>
                            <a:pt x="236" y="1064"/>
                          </a:lnTo>
                          <a:cubicBezTo>
                            <a:pt x="234" y="8"/>
                            <a:pt x="1770" y="0"/>
                            <a:pt x="1772" y="1064"/>
                          </a:cubicBezTo>
                          <a:lnTo>
                            <a:pt x="2012" y="1064"/>
                          </a:lnTo>
                          <a:lnTo>
                            <a:pt x="2012" y="54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3881" name="Group 89"/>
                <p:cNvGrpSpPr>
                  <a:grpSpLocks/>
                </p:cNvGrpSpPr>
                <p:nvPr userDrawn="1"/>
              </p:nvGrpSpPr>
              <p:grpSpPr bwMode="auto">
                <a:xfrm>
                  <a:off x="8" y="32"/>
                  <a:ext cx="568" cy="608"/>
                  <a:chOff x="8" y="32"/>
                  <a:chExt cx="568" cy="608"/>
                </a:xfrm>
              </p:grpSpPr>
              <p:sp>
                <p:nvSpPr>
                  <p:cNvPr id="33882" name="Freeform 90"/>
                  <p:cNvSpPr>
                    <a:spLocks/>
                  </p:cNvSpPr>
                  <p:nvPr userDrawn="1"/>
                </p:nvSpPr>
                <p:spPr bwMode="auto">
                  <a:xfrm>
                    <a:off x="20" y="54"/>
                    <a:ext cx="556" cy="586"/>
                  </a:xfrm>
                  <a:custGeom>
                    <a:avLst/>
                    <a:gdLst/>
                    <a:ahLst/>
                    <a:cxnLst>
                      <a:cxn ang="0">
                        <a:pos x="1183" y="0"/>
                      </a:cxn>
                      <a:cxn ang="0">
                        <a:pos x="278" y="1706"/>
                      </a:cxn>
                      <a:cxn ang="0">
                        <a:pos x="2006" y="913"/>
                      </a:cxn>
                      <a:cxn ang="0">
                        <a:pos x="735" y="1519"/>
                      </a:cxn>
                      <a:cxn ang="0">
                        <a:pos x="1661" y="1060"/>
                      </a:cxn>
                      <a:cxn ang="0">
                        <a:pos x="1060" y="1394"/>
                      </a:cxn>
                      <a:cxn ang="0">
                        <a:pos x="1489" y="1187"/>
                      </a:cxn>
                      <a:cxn ang="0">
                        <a:pos x="1255" y="1355"/>
                      </a:cxn>
                      <a:cxn ang="0">
                        <a:pos x="1430" y="1221"/>
                      </a:cxn>
                      <a:cxn ang="0">
                        <a:pos x="1144" y="1403"/>
                      </a:cxn>
                      <a:cxn ang="0">
                        <a:pos x="1611" y="1144"/>
                      </a:cxn>
                      <a:cxn ang="0">
                        <a:pos x="843" y="1503"/>
                      </a:cxn>
                      <a:cxn ang="0">
                        <a:pos x="1876" y="960"/>
                      </a:cxn>
                      <a:cxn ang="0">
                        <a:pos x="474" y="1620"/>
                      </a:cxn>
                      <a:cxn ang="0">
                        <a:pos x="1158" y="267"/>
                      </a:cxn>
                      <a:cxn ang="0">
                        <a:pos x="1183" y="0"/>
                      </a:cxn>
                    </a:cxnLst>
                    <a:rect l="0" t="0" r="r" b="b"/>
                    <a:pathLst>
                      <a:path w="2570" h="2766">
                        <a:moveTo>
                          <a:pt x="1183" y="0"/>
                        </a:moveTo>
                        <a:cubicBezTo>
                          <a:pt x="31" y="34"/>
                          <a:pt x="0" y="1232"/>
                          <a:pt x="278" y="1706"/>
                        </a:cubicBezTo>
                        <a:cubicBezTo>
                          <a:pt x="888" y="2766"/>
                          <a:pt x="2570" y="2078"/>
                          <a:pt x="2006" y="913"/>
                        </a:cubicBezTo>
                        <a:cubicBezTo>
                          <a:pt x="1480" y="86"/>
                          <a:pt x="309" y="751"/>
                          <a:pt x="735" y="1519"/>
                        </a:cubicBezTo>
                        <a:cubicBezTo>
                          <a:pt x="1085" y="2095"/>
                          <a:pt x="2037" y="1686"/>
                          <a:pt x="1661" y="1060"/>
                        </a:cubicBezTo>
                        <a:cubicBezTo>
                          <a:pt x="1411" y="668"/>
                          <a:pt x="776" y="977"/>
                          <a:pt x="1060" y="1394"/>
                        </a:cubicBezTo>
                        <a:cubicBezTo>
                          <a:pt x="1252" y="1653"/>
                          <a:pt x="1647" y="1455"/>
                          <a:pt x="1489" y="1187"/>
                        </a:cubicBezTo>
                        <a:cubicBezTo>
                          <a:pt x="1389" y="1046"/>
                          <a:pt x="1055" y="1113"/>
                          <a:pt x="1255" y="1355"/>
                        </a:cubicBezTo>
                        <a:cubicBezTo>
                          <a:pt x="1185" y="1378"/>
                          <a:pt x="1221" y="1037"/>
                          <a:pt x="1430" y="1221"/>
                        </a:cubicBezTo>
                        <a:cubicBezTo>
                          <a:pt x="1522" y="1329"/>
                          <a:pt x="1328" y="1570"/>
                          <a:pt x="1144" y="1403"/>
                        </a:cubicBezTo>
                        <a:cubicBezTo>
                          <a:pt x="869" y="1019"/>
                          <a:pt x="1486" y="835"/>
                          <a:pt x="1611" y="1144"/>
                        </a:cubicBezTo>
                        <a:cubicBezTo>
                          <a:pt x="1803" y="1494"/>
                          <a:pt x="1244" y="1970"/>
                          <a:pt x="843" y="1503"/>
                        </a:cubicBezTo>
                        <a:cubicBezTo>
                          <a:pt x="467" y="868"/>
                          <a:pt x="1441" y="259"/>
                          <a:pt x="1876" y="960"/>
                        </a:cubicBezTo>
                        <a:cubicBezTo>
                          <a:pt x="2288" y="1625"/>
                          <a:pt x="1142" y="2588"/>
                          <a:pt x="474" y="1620"/>
                        </a:cubicBezTo>
                        <a:cubicBezTo>
                          <a:pt x="341" y="1336"/>
                          <a:pt x="221" y="417"/>
                          <a:pt x="1158" y="267"/>
                        </a:cubicBezTo>
                        <a:lnTo>
                          <a:pt x="1183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1270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3883" name="Freeform 91"/>
                  <p:cNvSpPr>
                    <a:spLocks/>
                  </p:cNvSpPr>
                  <p:nvPr userDrawn="1"/>
                </p:nvSpPr>
                <p:spPr bwMode="auto">
                  <a:xfrm>
                    <a:off x="8" y="32"/>
                    <a:ext cx="556" cy="586"/>
                  </a:xfrm>
                  <a:custGeom>
                    <a:avLst/>
                    <a:gdLst/>
                    <a:ahLst/>
                    <a:cxnLst>
                      <a:cxn ang="0">
                        <a:pos x="1183" y="0"/>
                      </a:cxn>
                      <a:cxn ang="0">
                        <a:pos x="278" y="1706"/>
                      </a:cxn>
                      <a:cxn ang="0">
                        <a:pos x="2006" y="913"/>
                      </a:cxn>
                      <a:cxn ang="0">
                        <a:pos x="735" y="1519"/>
                      </a:cxn>
                      <a:cxn ang="0">
                        <a:pos x="1661" y="1060"/>
                      </a:cxn>
                      <a:cxn ang="0">
                        <a:pos x="1060" y="1394"/>
                      </a:cxn>
                      <a:cxn ang="0">
                        <a:pos x="1489" y="1187"/>
                      </a:cxn>
                      <a:cxn ang="0">
                        <a:pos x="1255" y="1355"/>
                      </a:cxn>
                      <a:cxn ang="0">
                        <a:pos x="1430" y="1221"/>
                      </a:cxn>
                      <a:cxn ang="0">
                        <a:pos x="1144" y="1403"/>
                      </a:cxn>
                      <a:cxn ang="0">
                        <a:pos x="1611" y="1144"/>
                      </a:cxn>
                      <a:cxn ang="0">
                        <a:pos x="843" y="1503"/>
                      </a:cxn>
                      <a:cxn ang="0">
                        <a:pos x="1876" y="960"/>
                      </a:cxn>
                      <a:cxn ang="0">
                        <a:pos x="474" y="1620"/>
                      </a:cxn>
                      <a:cxn ang="0">
                        <a:pos x="1158" y="267"/>
                      </a:cxn>
                      <a:cxn ang="0">
                        <a:pos x="1183" y="0"/>
                      </a:cxn>
                    </a:cxnLst>
                    <a:rect l="0" t="0" r="r" b="b"/>
                    <a:pathLst>
                      <a:path w="2570" h="2766">
                        <a:moveTo>
                          <a:pt x="1183" y="0"/>
                        </a:moveTo>
                        <a:cubicBezTo>
                          <a:pt x="31" y="34"/>
                          <a:pt x="0" y="1232"/>
                          <a:pt x="278" y="1706"/>
                        </a:cubicBezTo>
                        <a:cubicBezTo>
                          <a:pt x="888" y="2766"/>
                          <a:pt x="2570" y="2078"/>
                          <a:pt x="2006" y="913"/>
                        </a:cubicBezTo>
                        <a:cubicBezTo>
                          <a:pt x="1480" y="86"/>
                          <a:pt x="309" y="751"/>
                          <a:pt x="735" y="1519"/>
                        </a:cubicBezTo>
                        <a:cubicBezTo>
                          <a:pt x="1085" y="2095"/>
                          <a:pt x="2037" y="1686"/>
                          <a:pt x="1661" y="1060"/>
                        </a:cubicBezTo>
                        <a:cubicBezTo>
                          <a:pt x="1411" y="668"/>
                          <a:pt x="776" y="977"/>
                          <a:pt x="1060" y="1394"/>
                        </a:cubicBezTo>
                        <a:cubicBezTo>
                          <a:pt x="1252" y="1653"/>
                          <a:pt x="1647" y="1455"/>
                          <a:pt x="1489" y="1187"/>
                        </a:cubicBezTo>
                        <a:cubicBezTo>
                          <a:pt x="1389" y="1046"/>
                          <a:pt x="1055" y="1113"/>
                          <a:pt x="1255" y="1355"/>
                        </a:cubicBezTo>
                        <a:cubicBezTo>
                          <a:pt x="1185" y="1378"/>
                          <a:pt x="1221" y="1037"/>
                          <a:pt x="1430" y="1221"/>
                        </a:cubicBezTo>
                        <a:cubicBezTo>
                          <a:pt x="1522" y="1329"/>
                          <a:pt x="1328" y="1570"/>
                          <a:pt x="1144" y="1403"/>
                        </a:cubicBezTo>
                        <a:cubicBezTo>
                          <a:pt x="869" y="1019"/>
                          <a:pt x="1486" y="835"/>
                          <a:pt x="1611" y="1144"/>
                        </a:cubicBezTo>
                        <a:cubicBezTo>
                          <a:pt x="1803" y="1494"/>
                          <a:pt x="1244" y="1970"/>
                          <a:pt x="843" y="1503"/>
                        </a:cubicBezTo>
                        <a:cubicBezTo>
                          <a:pt x="467" y="868"/>
                          <a:pt x="1441" y="259"/>
                          <a:pt x="1876" y="960"/>
                        </a:cubicBezTo>
                        <a:cubicBezTo>
                          <a:pt x="2288" y="1625"/>
                          <a:pt x="1142" y="2588"/>
                          <a:pt x="474" y="1620"/>
                        </a:cubicBezTo>
                        <a:cubicBezTo>
                          <a:pt x="341" y="1336"/>
                          <a:pt x="221" y="417"/>
                          <a:pt x="1158" y="267"/>
                        </a:cubicBezTo>
                        <a:lnTo>
                          <a:pt x="1183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1270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3884" name="Freeform 92"/>
                <p:cNvSpPr>
                  <a:spLocks/>
                </p:cNvSpPr>
                <p:nvPr userDrawn="1"/>
              </p:nvSpPr>
              <p:spPr bwMode="auto">
                <a:xfrm flipH="1">
                  <a:off x="5176" y="54"/>
                  <a:ext cx="556" cy="586"/>
                </a:xfrm>
                <a:custGeom>
                  <a:avLst/>
                  <a:gdLst/>
                  <a:ahLst/>
                  <a:cxnLst>
                    <a:cxn ang="0">
                      <a:pos x="1183" y="0"/>
                    </a:cxn>
                    <a:cxn ang="0">
                      <a:pos x="278" y="1706"/>
                    </a:cxn>
                    <a:cxn ang="0">
                      <a:pos x="2006" y="913"/>
                    </a:cxn>
                    <a:cxn ang="0">
                      <a:pos x="735" y="1519"/>
                    </a:cxn>
                    <a:cxn ang="0">
                      <a:pos x="1661" y="1060"/>
                    </a:cxn>
                    <a:cxn ang="0">
                      <a:pos x="1060" y="1394"/>
                    </a:cxn>
                    <a:cxn ang="0">
                      <a:pos x="1489" y="1187"/>
                    </a:cxn>
                    <a:cxn ang="0">
                      <a:pos x="1255" y="1355"/>
                    </a:cxn>
                    <a:cxn ang="0">
                      <a:pos x="1430" y="1221"/>
                    </a:cxn>
                    <a:cxn ang="0">
                      <a:pos x="1144" y="1403"/>
                    </a:cxn>
                    <a:cxn ang="0">
                      <a:pos x="1611" y="1144"/>
                    </a:cxn>
                    <a:cxn ang="0">
                      <a:pos x="843" y="1503"/>
                    </a:cxn>
                    <a:cxn ang="0">
                      <a:pos x="1876" y="960"/>
                    </a:cxn>
                    <a:cxn ang="0">
                      <a:pos x="474" y="1620"/>
                    </a:cxn>
                    <a:cxn ang="0">
                      <a:pos x="1158" y="267"/>
                    </a:cxn>
                    <a:cxn ang="0">
                      <a:pos x="1183" y="0"/>
                    </a:cxn>
                  </a:cxnLst>
                  <a:rect l="0" t="0" r="r" b="b"/>
                  <a:pathLst>
                    <a:path w="2570" h="2766">
                      <a:moveTo>
                        <a:pt x="1183" y="0"/>
                      </a:moveTo>
                      <a:cubicBezTo>
                        <a:pt x="31" y="34"/>
                        <a:pt x="0" y="1232"/>
                        <a:pt x="278" y="1706"/>
                      </a:cubicBezTo>
                      <a:cubicBezTo>
                        <a:pt x="888" y="2766"/>
                        <a:pt x="2570" y="2078"/>
                        <a:pt x="2006" y="913"/>
                      </a:cubicBezTo>
                      <a:cubicBezTo>
                        <a:pt x="1480" y="86"/>
                        <a:pt x="309" y="751"/>
                        <a:pt x="735" y="1519"/>
                      </a:cubicBezTo>
                      <a:cubicBezTo>
                        <a:pt x="1085" y="2095"/>
                        <a:pt x="2037" y="1686"/>
                        <a:pt x="1661" y="1060"/>
                      </a:cubicBezTo>
                      <a:cubicBezTo>
                        <a:pt x="1411" y="668"/>
                        <a:pt x="776" y="977"/>
                        <a:pt x="1060" y="1394"/>
                      </a:cubicBezTo>
                      <a:cubicBezTo>
                        <a:pt x="1252" y="1653"/>
                        <a:pt x="1647" y="1455"/>
                        <a:pt x="1489" y="1187"/>
                      </a:cubicBezTo>
                      <a:cubicBezTo>
                        <a:pt x="1389" y="1046"/>
                        <a:pt x="1055" y="1113"/>
                        <a:pt x="1255" y="1355"/>
                      </a:cubicBezTo>
                      <a:cubicBezTo>
                        <a:pt x="1185" y="1378"/>
                        <a:pt x="1221" y="1037"/>
                        <a:pt x="1430" y="1221"/>
                      </a:cubicBezTo>
                      <a:cubicBezTo>
                        <a:pt x="1522" y="1329"/>
                        <a:pt x="1328" y="1570"/>
                        <a:pt x="1144" y="1403"/>
                      </a:cubicBezTo>
                      <a:cubicBezTo>
                        <a:pt x="869" y="1019"/>
                        <a:pt x="1486" y="835"/>
                        <a:pt x="1611" y="1144"/>
                      </a:cubicBezTo>
                      <a:cubicBezTo>
                        <a:pt x="1803" y="1494"/>
                        <a:pt x="1244" y="1970"/>
                        <a:pt x="843" y="1503"/>
                      </a:cubicBezTo>
                      <a:cubicBezTo>
                        <a:pt x="467" y="868"/>
                        <a:pt x="1441" y="259"/>
                        <a:pt x="1876" y="960"/>
                      </a:cubicBezTo>
                      <a:cubicBezTo>
                        <a:pt x="2288" y="1625"/>
                        <a:pt x="1142" y="2588"/>
                        <a:pt x="474" y="1620"/>
                      </a:cubicBezTo>
                      <a:cubicBezTo>
                        <a:pt x="341" y="1336"/>
                        <a:pt x="221" y="417"/>
                        <a:pt x="1158" y="267"/>
                      </a:cubicBezTo>
                      <a:lnTo>
                        <a:pt x="1183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885" name="Freeform 93"/>
                <p:cNvSpPr>
                  <a:spLocks/>
                </p:cNvSpPr>
                <p:nvPr userDrawn="1"/>
              </p:nvSpPr>
              <p:spPr bwMode="auto">
                <a:xfrm flipH="1">
                  <a:off x="5164" y="32"/>
                  <a:ext cx="556" cy="586"/>
                </a:xfrm>
                <a:custGeom>
                  <a:avLst/>
                  <a:gdLst/>
                  <a:ahLst/>
                  <a:cxnLst>
                    <a:cxn ang="0">
                      <a:pos x="1183" y="0"/>
                    </a:cxn>
                    <a:cxn ang="0">
                      <a:pos x="278" y="1706"/>
                    </a:cxn>
                    <a:cxn ang="0">
                      <a:pos x="2006" y="913"/>
                    </a:cxn>
                    <a:cxn ang="0">
                      <a:pos x="735" y="1519"/>
                    </a:cxn>
                    <a:cxn ang="0">
                      <a:pos x="1661" y="1060"/>
                    </a:cxn>
                    <a:cxn ang="0">
                      <a:pos x="1060" y="1394"/>
                    </a:cxn>
                    <a:cxn ang="0">
                      <a:pos x="1489" y="1187"/>
                    </a:cxn>
                    <a:cxn ang="0">
                      <a:pos x="1255" y="1355"/>
                    </a:cxn>
                    <a:cxn ang="0">
                      <a:pos x="1430" y="1221"/>
                    </a:cxn>
                    <a:cxn ang="0">
                      <a:pos x="1144" y="1403"/>
                    </a:cxn>
                    <a:cxn ang="0">
                      <a:pos x="1611" y="1144"/>
                    </a:cxn>
                    <a:cxn ang="0">
                      <a:pos x="843" y="1503"/>
                    </a:cxn>
                    <a:cxn ang="0">
                      <a:pos x="1876" y="960"/>
                    </a:cxn>
                    <a:cxn ang="0">
                      <a:pos x="474" y="1620"/>
                    </a:cxn>
                    <a:cxn ang="0">
                      <a:pos x="1158" y="267"/>
                    </a:cxn>
                    <a:cxn ang="0">
                      <a:pos x="1183" y="0"/>
                    </a:cxn>
                  </a:cxnLst>
                  <a:rect l="0" t="0" r="r" b="b"/>
                  <a:pathLst>
                    <a:path w="2570" h="2766">
                      <a:moveTo>
                        <a:pt x="1183" y="0"/>
                      </a:moveTo>
                      <a:cubicBezTo>
                        <a:pt x="31" y="34"/>
                        <a:pt x="0" y="1232"/>
                        <a:pt x="278" y="1706"/>
                      </a:cubicBezTo>
                      <a:cubicBezTo>
                        <a:pt x="888" y="2766"/>
                        <a:pt x="2570" y="2078"/>
                        <a:pt x="2006" y="913"/>
                      </a:cubicBezTo>
                      <a:cubicBezTo>
                        <a:pt x="1480" y="86"/>
                        <a:pt x="309" y="751"/>
                        <a:pt x="735" y="1519"/>
                      </a:cubicBezTo>
                      <a:cubicBezTo>
                        <a:pt x="1085" y="2095"/>
                        <a:pt x="2037" y="1686"/>
                        <a:pt x="1661" y="1060"/>
                      </a:cubicBezTo>
                      <a:cubicBezTo>
                        <a:pt x="1411" y="668"/>
                        <a:pt x="776" y="977"/>
                        <a:pt x="1060" y="1394"/>
                      </a:cubicBezTo>
                      <a:cubicBezTo>
                        <a:pt x="1252" y="1653"/>
                        <a:pt x="1647" y="1455"/>
                        <a:pt x="1489" y="1187"/>
                      </a:cubicBezTo>
                      <a:cubicBezTo>
                        <a:pt x="1389" y="1046"/>
                        <a:pt x="1055" y="1113"/>
                        <a:pt x="1255" y="1355"/>
                      </a:cubicBezTo>
                      <a:cubicBezTo>
                        <a:pt x="1185" y="1378"/>
                        <a:pt x="1221" y="1037"/>
                        <a:pt x="1430" y="1221"/>
                      </a:cubicBezTo>
                      <a:cubicBezTo>
                        <a:pt x="1522" y="1329"/>
                        <a:pt x="1328" y="1570"/>
                        <a:pt x="1144" y="1403"/>
                      </a:cubicBezTo>
                      <a:cubicBezTo>
                        <a:pt x="869" y="1019"/>
                        <a:pt x="1486" y="835"/>
                        <a:pt x="1611" y="1144"/>
                      </a:cubicBezTo>
                      <a:cubicBezTo>
                        <a:pt x="1803" y="1494"/>
                        <a:pt x="1244" y="1970"/>
                        <a:pt x="843" y="1503"/>
                      </a:cubicBezTo>
                      <a:cubicBezTo>
                        <a:pt x="467" y="868"/>
                        <a:pt x="1441" y="259"/>
                        <a:pt x="1876" y="960"/>
                      </a:cubicBezTo>
                      <a:cubicBezTo>
                        <a:pt x="2288" y="1625"/>
                        <a:pt x="1142" y="2588"/>
                        <a:pt x="474" y="1620"/>
                      </a:cubicBezTo>
                      <a:cubicBezTo>
                        <a:pt x="341" y="1336"/>
                        <a:pt x="221" y="417"/>
                        <a:pt x="1158" y="267"/>
                      </a:cubicBezTo>
                      <a:lnTo>
                        <a:pt x="1183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3886" name="Rectangle 94"/>
                <p:cNvSpPr>
                  <a:spLocks noChangeArrowheads="1"/>
                </p:cNvSpPr>
                <p:nvPr userDrawn="1"/>
              </p:nvSpPr>
              <p:spPr bwMode="auto">
                <a:xfrm>
                  <a:off x="248" y="32"/>
                  <a:ext cx="5232" cy="5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3897" name="Rectangle 105"/>
              <p:cNvSpPr>
                <a:spLocks noChangeArrowheads="1"/>
              </p:cNvSpPr>
              <p:nvPr userDrawn="1"/>
            </p:nvSpPr>
            <p:spPr bwMode="hidden">
              <a:xfrm>
                <a:off x="480" y="2509"/>
                <a:ext cx="4786" cy="192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900" name="Group 108"/>
            <p:cNvGrpSpPr>
              <a:grpSpLocks/>
            </p:cNvGrpSpPr>
            <p:nvPr userDrawn="1"/>
          </p:nvGrpSpPr>
          <p:grpSpPr bwMode="auto">
            <a:xfrm>
              <a:off x="192" y="2592"/>
              <a:ext cx="240" cy="1152"/>
              <a:chOff x="192" y="2592"/>
              <a:chExt cx="384" cy="1728"/>
            </a:xfrm>
          </p:grpSpPr>
          <p:sp>
            <p:nvSpPr>
              <p:cNvPr id="33901" name="AutoShape 109"/>
              <p:cNvSpPr>
                <a:spLocks noChangeArrowheads="1"/>
              </p:cNvSpPr>
              <p:nvPr/>
            </p:nvSpPr>
            <p:spPr bwMode="ltGray">
              <a:xfrm>
                <a:off x="192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902" name="AutoShape 110"/>
              <p:cNvSpPr>
                <a:spLocks noChangeArrowheads="1"/>
              </p:cNvSpPr>
              <p:nvPr/>
            </p:nvSpPr>
            <p:spPr bwMode="ltGray">
              <a:xfrm>
                <a:off x="336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903" name="AutoShape 111"/>
              <p:cNvSpPr>
                <a:spLocks noChangeArrowheads="1"/>
              </p:cNvSpPr>
              <p:nvPr/>
            </p:nvSpPr>
            <p:spPr bwMode="ltGray">
              <a:xfrm>
                <a:off x="480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3904" name="Group 112"/>
            <p:cNvGrpSpPr>
              <a:grpSpLocks/>
            </p:cNvGrpSpPr>
            <p:nvPr userDrawn="1"/>
          </p:nvGrpSpPr>
          <p:grpSpPr bwMode="auto">
            <a:xfrm>
              <a:off x="5328" y="2592"/>
              <a:ext cx="240" cy="1152"/>
              <a:chOff x="192" y="2592"/>
              <a:chExt cx="384" cy="1728"/>
            </a:xfrm>
          </p:grpSpPr>
          <p:sp>
            <p:nvSpPr>
              <p:cNvPr id="33905" name="AutoShape 113"/>
              <p:cNvSpPr>
                <a:spLocks noChangeArrowheads="1"/>
              </p:cNvSpPr>
              <p:nvPr/>
            </p:nvSpPr>
            <p:spPr bwMode="ltGray">
              <a:xfrm>
                <a:off x="192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906" name="AutoShape 114"/>
              <p:cNvSpPr>
                <a:spLocks noChangeArrowheads="1"/>
              </p:cNvSpPr>
              <p:nvPr/>
            </p:nvSpPr>
            <p:spPr bwMode="ltGray">
              <a:xfrm>
                <a:off x="336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907" name="AutoShape 115"/>
              <p:cNvSpPr>
                <a:spLocks noChangeArrowheads="1"/>
              </p:cNvSpPr>
              <p:nvPr/>
            </p:nvSpPr>
            <p:spPr bwMode="ltGray">
              <a:xfrm>
                <a:off x="480" y="2592"/>
                <a:ext cx="96" cy="1728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33887" name="Rectangle 95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3888" name="Rectangle 9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3889" name="Rectangle 9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90" name="Rectangle 9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91" name="Rectangle 9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D353E16-9AC6-42A0-B5C9-3B06E0102E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3E4A7-D306-4FF8-A67E-559A478BC1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B0CB2-BA4C-4DBB-9C3C-3A4A234171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33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427E1-A441-41C6-9F33-E93044B4D1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A83E5-0B50-4219-968B-F4E254ADD0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EDB38-8D6C-41EC-BC6E-9AC4ECFC97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4AD72-4816-45FD-AEA8-D2E3E58127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EBFAB-FFD1-4950-8F6F-150EBB1F86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746FE-7408-4C6B-B13D-71980764A4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150CA-602A-40B2-871C-2A01A64970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838200"/>
            <a:ext cx="1943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838200"/>
            <a:ext cx="5676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62003-31E6-4F07-86EA-30EB1C42BD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85800" y="2133600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3F9E3DA-6E63-461B-AFB7-17ACEBE3C3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FD5C239-8DFF-40F7-B0CD-4FBE2E22D8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2133600"/>
            <a:ext cx="381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EA7BAEC-0B5C-410B-8B44-D3B4F232EF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2133600"/>
            <a:ext cx="381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B1D5497-0046-4AB5-9B37-77CDB7D32C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21336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5800" y="4267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DCE7EFC-2CEE-4F7E-9E15-B6E16F49A9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21336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267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FACE6F3-4988-4619-AE63-6E2BECF31D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630" name="Group 10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2628" name="Group 100"/>
            <p:cNvGrpSpPr>
              <a:grpSpLocks/>
            </p:cNvGrpSpPr>
            <p:nvPr userDrawn="1"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22531" name="Rectangle 3"/>
              <p:cNvSpPr>
                <a:spLocks noChangeArrowheads="1"/>
              </p:cNvSpPr>
              <p:nvPr/>
            </p:nvSpPr>
            <p:spPr bwMode="hidden">
              <a:xfrm>
                <a:off x="5280" y="480"/>
                <a:ext cx="336" cy="1344"/>
              </a:xfrm>
              <a:prstGeom prst="rect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532" name="Rectangle 4"/>
              <p:cNvSpPr>
                <a:spLocks noChangeArrowheads="1"/>
              </p:cNvSpPr>
              <p:nvPr/>
            </p:nvSpPr>
            <p:spPr bwMode="ltGray">
              <a:xfrm>
                <a:off x="0" y="0"/>
                <a:ext cx="5664" cy="9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533" name="Rectangle 5"/>
              <p:cNvSpPr>
                <a:spLocks noChangeArrowheads="1"/>
              </p:cNvSpPr>
              <p:nvPr/>
            </p:nvSpPr>
            <p:spPr bwMode="ltGray">
              <a:xfrm>
                <a:off x="5616" y="0"/>
                <a:ext cx="144" cy="43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534" name="Rectangle 6"/>
              <p:cNvSpPr>
                <a:spLocks noChangeArrowheads="1"/>
              </p:cNvSpPr>
              <p:nvPr/>
            </p:nvSpPr>
            <p:spPr bwMode="ltGray">
              <a:xfrm>
                <a:off x="0" y="0"/>
                <a:ext cx="144" cy="4320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535" name="Rectangle 7"/>
              <p:cNvSpPr>
                <a:spLocks noChangeArrowheads="1"/>
              </p:cNvSpPr>
              <p:nvPr/>
            </p:nvSpPr>
            <p:spPr bwMode="hidden">
              <a:xfrm>
                <a:off x="144" y="480"/>
                <a:ext cx="336" cy="1344"/>
              </a:xfrm>
              <a:prstGeom prst="rect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2536" name="Group 8"/>
              <p:cNvGrpSpPr>
                <a:grpSpLocks/>
              </p:cNvGrpSpPr>
              <p:nvPr/>
            </p:nvGrpSpPr>
            <p:grpSpPr bwMode="auto">
              <a:xfrm>
                <a:off x="8" y="32"/>
                <a:ext cx="5724" cy="608"/>
                <a:chOff x="8" y="32"/>
                <a:chExt cx="5724" cy="608"/>
              </a:xfrm>
            </p:grpSpPr>
            <p:sp>
              <p:nvSpPr>
                <p:cNvPr id="22537" name="AutoShape 9"/>
                <p:cNvSpPr>
                  <a:spLocks noChangeArrowheads="1"/>
                </p:cNvSpPr>
                <p:nvPr userDrawn="1"/>
              </p:nvSpPr>
              <p:spPr bwMode="auto">
                <a:xfrm>
                  <a:off x="56" y="32"/>
                  <a:ext cx="5641" cy="48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538" name="Rectangle 10"/>
                <p:cNvSpPr>
                  <a:spLocks noChangeArrowheads="1"/>
                </p:cNvSpPr>
                <p:nvPr userDrawn="1"/>
              </p:nvSpPr>
              <p:spPr bwMode="auto">
                <a:xfrm>
                  <a:off x="248" y="56"/>
                  <a:ext cx="5232" cy="56"/>
                </a:xfrm>
                <a:prstGeom prst="rect">
                  <a:avLst/>
                </a:prstGeom>
                <a:solidFill>
                  <a:schemeClr val="bg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22539" name="Group 11"/>
                <p:cNvGrpSpPr>
                  <a:grpSpLocks/>
                </p:cNvGrpSpPr>
                <p:nvPr userDrawn="1"/>
              </p:nvGrpSpPr>
              <p:grpSpPr bwMode="auto">
                <a:xfrm>
                  <a:off x="272" y="400"/>
                  <a:ext cx="5208" cy="113"/>
                  <a:chOff x="254" y="463"/>
                  <a:chExt cx="5208" cy="113"/>
                </a:xfrm>
              </p:grpSpPr>
              <p:sp>
                <p:nvSpPr>
                  <p:cNvPr id="22540" name="Freeform 12"/>
                  <p:cNvSpPr>
                    <a:spLocks/>
                  </p:cNvSpPr>
                  <p:nvPr/>
                </p:nvSpPr>
                <p:spPr bwMode="auto">
                  <a:xfrm flipH="1">
                    <a:off x="5232" y="468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2541" name="Freeform 13"/>
                  <p:cNvSpPr>
                    <a:spLocks/>
                  </p:cNvSpPr>
                  <p:nvPr/>
                </p:nvSpPr>
                <p:spPr bwMode="auto">
                  <a:xfrm>
                    <a:off x="254" y="470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22542" name="Group 14"/>
                  <p:cNvGrpSpPr>
                    <a:grpSpLocks/>
                  </p:cNvGrpSpPr>
                  <p:nvPr/>
                </p:nvGrpSpPr>
                <p:grpSpPr bwMode="auto">
                  <a:xfrm>
                    <a:off x="450" y="463"/>
                    <a:ext cx="4812" cy="113"/>
                    <a:chOff x="450" y="463"/>
                    <a:chExt cx="4812" cy="113"/>
                  </a:xfrm>
                </p:grpSpPr>
                <p:grpSp>
                  <p:nvGrpSpPr>
                    <p:cNvPr id="22543" name="Group 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50" y="464"/>
                      <a:ext cx="2928" cy="112"/>
                      <a:chOff x="0" y="283"/>
                      <a:chExt cx="5760" cy="220"/>
                    </a:xfrm>
                  </p:grpSpPr>
                  <p:grpSp>
                    <p:nvGrpSpPr>
                      <p:cNvPr id="22544" name="Group 1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45" name="Freeform 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46" name="Freeform 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47" name="Group 1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23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48" name="Freeform 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49" name="Freeform 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50" name="Group 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646" y="283"/>
                        <a:ext cx="823" cy="220"/>
                        <a:chOff x="1646" y="283"/>
                        <a:chExt cx="823" cy="220"/>
                      </a:xfrm>
                    </p:grpSpPr>
                    <p:sp>
                      <p:nvSpPr>
                        <p:cNvPr id="22551" name="Freeform 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46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52" name="Freeform 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3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53" name="Group 2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69" y="283"/>
                        <a:ext cx="822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54" name="Freeform 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55" name="Freeform 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56" name="Group 2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91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57" name="Freeform 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58" name="Freeform 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59" name="Group 3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14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60" name="Freeform 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61" name="Freeform 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62" name="Group 3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37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63" name="Freeform 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64" name="Freeform 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2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2565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78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22566" name="Freeform 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567" name="Freeform 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568" name="Group 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96" y="463"/>
                      <a:ext cx="419" cy="112"/>
                      <a:chOff x="240" y="720"/>
                      <a:chExt cx="3980" cy="1064"/>
                    </a:xfrm>
                  </p:grpSpPr>
                  <p:sp>
                    <p:nvSpPr>
                      <p:cNvPr id="22569" name="Freeform 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570" name="Freeform 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571" name="Group 4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215" y="463"/>
                      <a:ext cx="418" cy="112"/>
                      <a:chOff x="1646" y="283"/>
                      <a:chExt cx="823" cy="220"/>
                    </a:xfrm>
                  </p:grpSpPr>
                  <p:sp>
                    <p:nvSpPr>
                      <p:cNvPr id="22572" name="Freeform 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46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573" name="Freeform 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053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574" name="Group 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33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22575" name="Freeform 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576" name="Freeform 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bg2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2257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5051" y="463"/>
                      <a:ext cx="211" cy="1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4"/>
                        </a:cxn>
                        <a:cxn ang="0">
                          <a:pos x="0" y="1064"/>
                        </a:cxn>
                        <a:cxn ang="0">
                          <a:pos x="236" y="1064"/>
                        </a:cxn>
                        <a:cxn ang="0">
                          <a:pos x="1772" y="1064"/>
                        </a:cxn>
                        <a:cxn ang="0">
                          <a:pos x="2012" y="1064"/>
                        </a:cxn>
                        <a:cxn ang="0">
                          <a:pos x="2012" y="54"/>
                        </a:cxn>
                        <a:cxn ang="0">
                          <a:pos x="0" y="54"/>
                        </a:cxn>
                      </a:cxnLst>
                      <a:rect l="0" t="0" r="r" b="b"/>
                      <a:pathLst>
                        <a:path w="2012" h="1064">
                          <a:moveTo>
                            <a:pt x="0" y="54"/>
                          </a:moveTo>
                          <a:lnTo>
                            <a:pt x="0" y="1064"/>
                          </a:lnTo>
                          <a:lnTo>
                            <a:pt x="236" y="1064"/>
                          </a:lnTo>
                          <a:cubicBezTo>
                            <a:pt x="234" y="8"/>
                            <a:pt x="1770" y="0"/>
                            <a:pt x="1772" y="1064"/>
                          </a:cubicBezTo>
                          <a:lnTo>
                            <a:pt x="2012" y="1064"/>
                          </a:lnTo>
                          <a:lnTo>
                            <a:pt x="2012" y="54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solidFill>
                      <a:schemeClr val="bg2"/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22578" name="Group 50"/>
                <p:cNvGrpSpPr>
                  <a:grpSpLocks/>
                </p:cNvGrpSpPr>
                <p:nvPr userDrawn="1"/>
              </p:nvGrpSpPr>
              <p:grpSpPr bwMode="auto">
                <a:xfrm>
                  <a:off x="262" y="399"/>
                  <a:ext cx="5208" cy="113"/>
                  <a:chOff x="254" y="463"/>
                  <a:chExt cx="5208" cy="113"/>
                </a:xfrm>
              </p:grpSpPr>
              <p:sp>
                <p:nvSpPr>
                  <p:cNvPr id="22579" name="Freeform 51"/>
                  <p:cNvSpPr>
                    <a:spLocks/>
                  </p:cNvSpPr>
                  <p:nvPr/>
                </p:nvSpPr>
                <p:spPr bwMode="auto">
                  <a:xfrm flipH="1">
                    <a:off x="5232" y="468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2580" name="Freeform 52"/>
                  <p:cNvSpPr>
                    <a:spLocks/>
                  </p:cNvSpPr>
                  <p:nvPr/>
                </p:nvSpPr>
                <p:spPr bwMode="auto">
                  <a:xfrm>
                    <a:off x="254" y="470"/>
                    <a:ext cx="230" cy="106"/>
                  </a:xfrm>
                  <a:custGeom>
                    <a:avLst/>
                    <a:gdLst/>
                    <a:ahLst/>
                    <a:cxnLst>
                      <a:cxn ang="0">
                        <a:pos x="230" y="0"/>
                      </a:cxn>
                      <a:cxn ang="0">
                        <a:pos x="182" y="0"/>
                      </a:cxn>
                      <a:cxn ang="0">
                        <a:pos x="0" y="78"/>
                      </a:cxn>
                      <a:cxn ang="0">
                        <a:pos x="86" y="96"/>
                      </a:cxn>
                      <a:cxn ang="0">
                        <a:pos x="204" y="96"/>
                      </a:cxn>
                      <a:cxn ang="0">
                        <a:pos x="230" y="0"/>
                      </a:cxn>
                    </a:cxnLst>
                    <a:rect l="0" t="0" r="r" b="b"/>
                    <a:pathLst>
                      <a:path w="230" h="96">
                        <a:moveTo>
                          <a:pt x="230" y="0"/>
                        </a:moveTo>
                        <a:lnTo>
                          <a:pt x="182" y="0"/>
                        </a:lnTo>
                        <a:lnTo>
                          <a:pt x="0" y="78"/>
                        </a:lnTo>
                        <a:lnTo>
                          <a:pt x="86" y="96"/>
                        </a:lnTo>
                        <a:lnTo>
                          <a:pt x="204" y="96"/>
                        </a:lnTo>
                        <a:lnTo>
                          <a:pt x="230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 cmpd="sng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22581" name="Group 53"/>
                  <p:cNvGrpSpPr>
                    <a:grpSpLocks/>
                  </p:cNvGrpSpPr>
                  <p:nvPr/>
                </p:nvGrpSpPr>
                <p:grpSpPr bwMode="auto">
                  <a:xfrm>
                    <a:off x="450" y="463"/>
                    <a:ext cx="4812" cy="113"/>
                    <a:chOff x="450" y="463"/>
                    <a:chExt cx="4812" cy="113"/>
                  </a:xfrm>
                </p:grpSpPr>
                <p:grpSp>
                  <p:nvGrpSpPr>
                    <p:cNvPr id="22582" name="Group 5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50" y="464"/>
                      <a:ext cx="2928" cy="112"/>
                      <a:chOff x="0" y="283"/>
                      <a:chExt cx="5760" cy="220"/>
                    </a:xfrm>
                  </p:grpSpPr>
                  <p:grpSp>
                    <p:nvGrpSpPr>
                      <p:cNvPr id="22583" name="Group 5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0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84" name="Freeform 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85" name="Freeform 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86" name="Group 5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23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87" name="Freeform 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88" name="Freeform 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89" name="Group 6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646" y="283"/>
                        <a:ext cx="823" cy="220"/>
                        <a:chOff x="1646" y="283"/>
                        <a:chExt cx="823" cy="220"/>
                      </a:xfrm>
                    </p:grpSpPr>
                    <p:sp>
                      <p:nvSpPr>
                        <p:cNvPr id="22590" name="Freeform 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46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91" name="Freeform 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3" y="283"/>
                          <a:ext cx="416" cy="220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92" name="Group 6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69" y="283"/>
                        <a:ext cx="822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93" name="Freeform 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94" name="Freeform 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95" name="Group 6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91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96" name="Freeform 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597" name="Freeform 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598" name="Group 7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14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599" name="Freeform 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600" name="Freeform 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22601" name="Group 7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937" y="283"/>
                        <a:ext cx="823" cy="220"/>
                        <a:chOff x="240" y="720"/>
                        <a:chExt cx="3980" cy="1064"/>
                      </a:xfrm>
                    </p:grpSpPr>
                    <p:sp>
                      <p:nvSpPr>
                        <p:cNvPr id="22602" name="Freeform 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2603" name="Freeform 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8" y="720"/>
                          <a:ext cx="2012" cy="106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54"/>
                            </a:cxn>
                            <a:cxn ang="0">
                              <a:pos x="0" y="1064"/>
                            </a:cxn>
                            <a:cxn ang="0">
                              <a:pos x="236" y="1064"/>
                            </a:cxn>
                            <a:cxn ang="0">
                              <a:pos x="1772" y="1064"/>
                            </a:cxn>
                            <a:cxn ang="0">
                              <a:pos x="2012" y="1064"/>
                            </a:cxn>
                            <a:cxn ang="0">
                              <a:pos x="2012" y="54"/>
                            </a:cxn>
                            <a:cxn ang="0">
                              <a:pos x="0" y="54"/>
                            </a:cxn>
                          </a:cxnLst>
                          <a:rect l="0" t="0" r="r" b="b"/>
                          <a:pathLst>
                            <a:path w="2012" h="1064">
                              <a:moveTo>
                                <a:pt x="0" y="54"/>
                              </a:moveTo>
                              <a:lnTo>
                                <a:pt x="0" y="1064"/>
                              </a:lnTo>
                              <a:lnTo>
                                <a:pt x="236" y="1064"/>
                              </a:lnTo>
                              <a:cubicBezTo>
                                <a:pt x="234" y="8"/>
                                <a:pt x="1770" y="0"/>
                                <a:pt x="1772" y="1064"/>
                              </a:cubicBezTo>
                              <a:lnTo>
                                <a:pt x="2012" y="1064"/>
                              </a:lnTo>
                              <a:lnTo>
                                <a:pt x="2012" y="54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1"/>
                        </a:solid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2604" name="Group 7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78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22605" name="Freeform 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606" name="Freeform 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607" name="Group 7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96" y="463"/>
                      <a:ext cx="419" cy="112"/>
                      <a:chOff x="240" y="720"/>
                      <a:chExt cx="3980" cy="1064"/>
                    </a:xfrm>
                  </p:grpSpPr>
                  <p:sp>
                    <p:nvSpPr>
                      <p:cNvPr id="22608" name="Freeform 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609" name="Freeform 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610" name="Group 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215" y="463"/>
                      <a:ext cx="418" cy="112"/>
                      <a:chOff x="1646" y="283"/>
                      <a:chExt cx="823" cy="220"/>
                    </a:xfrm>
                  </p:grpSpPr>
                  <p:sp>
                    <p:nvSpPr>
                      <p:cNvPr id="22611" name="Freeform 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46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612" name="Freeform 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053" y="283"/>
                        <a:ext cx="416" cy="22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22613" name="Group 8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33" y="463"/>
                      <a:ext cx="418" cy="112"/>
                      <a:chOff x="240" y="720"/>
                      <a:chExt cx="3980" cy="1064"/>
                    </a:xfrm>
                  </p:grpSpPr>
                  <p:sp>
                    <p:nvSpPr>
                      <p:cNvPr id="22614" name="Freeform 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40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2615" name="Freeform 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08" y="720"/>
                        <a:ext cx="2012" cy="10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4"/>
                          </a:cxn>
                          <a:cxn ang="0">
                            <a:pos x="0" y="1064"/>
                          </a:cxn>
                          <a:cxn ang="0">
                            <a:pos x="236" y="1064"/>
                          </a:cxn>
                          <a:cxn ang="0">
                            <a:pos x="1772" y="1064"/>
                          </a:cxn>
                          <a:cxn ang="0">
                            <a:pos x="2012" y="1064"/>
                          </a:cxn>
                          <a:cxn ang="0">
                            <a:pos x="2012" y="54"/>
                          </a:cxn>
                          <a:cxn ang="0">
                            <a:pos x="0" y="54"/>
                          </a:cxn>
                        </a:cxnLst>
                        <a:rect l="0" t="0" r="r" b="b"/>
                        <a:pathLst>
                          <a:path w="2012" h="1064">
                            <a:moveTo>
                              <a:pt x="0" y="54"/>
                            </a:moveTo>
                            <a:lnTo>
                              <a:pt x="0" y="1064"/>
                            </a:lnTo>
                            <a:lnTo>
                              <a:pt x="236" y="1064"/>
                            </a:lnTo>
                            <a:cubicBezTo>
                              <a:pt x="234" y="8"/>
                              <a:pt x="1770" y="0"/>
                              <a:pt x="1772" y="1064"/>
                            </a:cubicBezTo>
                            <a:lnTo>
                              <a:pt x="2012" y="1064"/>
                            </a:lnTo>
                            <a:lnTo>
                              <a:pt x="2012" y="54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chemeClr val="accent1"/>
                      </a:solid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22616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5051" y="463"/>
                      <a:ext cx="211" cy="1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4"/>
                        </a:cxn>
                        <a:cxn ang="0">
                          <a:pos x="0" y="1064"/>
                        </a:cxn>
                        <a:cxn ang="0">
                          <a:pos x="236" y="1064"/>
                        </a:cxn>
                        <a:cxn ang="0">
                          <a:pos x="1772" y="1064"/>
                        </a:cxn>
                        <a:cxn ang="0">
                          <a:pos x="2012" y="1064"/>
                        </a:cxn>
                        <a:cxn ang="0">
                          <a:pos x="2012" y="54"/>
                        </a:cxn>
                        <a:cxn ang="0">
                          <a:pos x="0" y="54"/>
                        </a:cxn>
                      </a:cxnLst>
                      <a:rect l="0" t="0" r="r" b="b"/>
                      <a:pathLst>
                        <a:path w="2012" h="1064">
                          <a:moveTo>
                            <a:pt x="0" y="54"/>
                          </a:moveTo>
                          <a:lnTo>
                            <a:pt x="0" y="1064"/>
                          </a:lnTo>
                          <a:lnTo>
                            <a:pt x="236" y="1064"/>
                          </a:lnTo>
                          <a:cubicBezTo>
                            <a:pt x="234" y="8"/>
                            <a:pt x="1770" y="0"/>
                            <a:pt x="1772" y="1064"/>
                          </a:cubicBezTo>
                          <a:lnTo>
                            <a:pt x="2012" y="1064"/>
                          </a:lnTo>
                          <a:lnTo>
                            <a:pt x="2012" y="54"/>
                          </a:lnTo>
                          <a:lnTo>
                            <a:pt x="0" y="54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22617" name="Group 89"/>
                <p:cNvGrpSpPr>
                  <a:grpSpLocks/>
                </p:cNvGrpSpPr>
                <p:nvPr userDrawn="1"/>
              </p:nvGrpSpPr>
              <p:grpSpPr bwMode="auto">
                <a:xfrm>
                  <a:off x="8" y="32"/>
                  <a:ext cx="568" cy="608"/>
                  <a:chOff x="8" y="32"/>
                  <a:chExt cx="568" cy="608"/>
                </a:xfrm>
              </p:grpSpPr>
              <p:sp>
                <p:nvSpPr>
                  <p:cNvPr id="22618" name="Freeform 90"/>
                  <p:cNvSpPr>
                    <a:spLocks/>
                  </p:cNvSpPr>
                  <p:nvPr userDrawn="1"/>
                </p:nvSpPr>
                <p:spPr bwMode="auto">
                  <a:xfrm>
                    <a:off x="20" y="54"/>
                    <a:ext cx="556" cy="586"/>
                  </a:xfrm>
                  <a:custGeom>
                    <a:avLst/>
                    <a:gdLst/>
                    <a:ahLst/>
                    <a:cxnLst>
                      <a:cxn ang="0">
                        <a:pos x="1183" y="0"/>
                      </a:cxn>
                      <a:cxn ang="0">
                        <a:pos x="278" y="1706"/>
                      </a:cxn>
                      <a:cxn ang="0">
                        <a:pos x="2006" y="913"/>
                      </a:cxn>
                      <a:cxn ang="0">
                        <a:pos x="735" y="1519"/>
                      </a:cxn>
                      <a:cxn ang="0">
                        <a:pos x="1661" y="1060"/>
                      </a:cxn>
                      <a:cxn ang="0">
                        <a:pos x="1060" y="1394"/>
                      </a:cxn>
                      <a:cxn ang="0">
                        <a:pos x="1489" y="1187"/>
                      </a:cxn>
                      <a:cxn ang="0">
                        <a:pos x="1255" y="1355"/>
                      </a:cxn>
                      <a:cxn ang="0">
                        <a:pos x="1430" y="1221"/>
                      </a:cxn>
                      <a:cxn ang="0">
                        <a:pos x="1144" y="1403"/>
                      </a:cxn>
                      <a:cxn ang="0">
                        <a:pos x="1611" y="1144"/>
                      </a:cxn>
                      <a:cxn ang="0">
                        <a:pos x="843" y="1503"/>
                      </a:cxn>
                      <a:cxn ang="0">
                        <a:pos x="1876" y="960"/>
                      </a:cxn>
                      <a:cxn ang="0">
                        <a:pos x="474" y="1620"/>
                      </a:cxn>
                      <a:cxn ang="0">
                        <a:pos x="1158" y="267"/>
                      </a:cxn>
                      <a:cxn ang="0">
                        <a:pos x="1183" y="0"/>
                      </a:cxn>
                    </a:cxnLst>
                    <a:rect l="0" t="0" r="r" b="b"/>
                    <a:pathLst>
                      <a:path w="2570" h="2766">
                        <a:moveTo>
                          <a:pt x="1183" y="0"/>
                        </a:moveTo>
                        <a:cubicBezTo>
                          <a:pt x="31" y="34"/>
                          <a:pt x="0" y="1232"/>
                          <a:pt x="278" y="1706"/>
                        </a:cubicBezTo>
                        <a:cubicBezTo>
                          <a:pt x="888" y="2766"/>
                          <a:pt x="2570" y="2078"/>
                          <a:pt x="2006" y="913"/>
                        </a:cubicBezTo>
                        <a:cubicBezTo>
                          <a:pt x="1480" y="86"/>
                          <a:pt x="309" y="751"/>
                          <a:pt x="735" y="1519"/>
                        </a:cubicBezTo>
                        <a:cubicBezTo>
                          <a:pt x="1085" y="2095"/>
                          <a:pt x="2037" y="1686"/>
                          <a:pt x="1661" y="1060"/>
                        </a:cubicBezTo>
                        <a:cubicBezTo>
                          <a:pt x="1411" y="668"/>
                          <a:pt x="776" y="977"/>
                          <a:pt x="1060" y="1394"/>
                        </a:cubicBezTo>
                        <a:cubicBezTo>
                          <a:pt x="1252" y="1653"/>
                          <a:pt x="1647" y="1455"/>
                          <a:pt x="1489" y="1187"/>
                        </a:cubicBezTo>
                        <a:cubicBezTo>
                          <a:pt x="1389" y="1046"/>
                          <a:pt x="1055" y="1113"/>
                          <a:pt x="1255" y="1355"/>
                        </a:cubicBezTo>
                        <a:cubicBezTo>
                          <a:pt x="1185" y="1378"/>
                          <a:pt x="1221" y="1037"/>
                          <a:pt x="1430" y="1221"/>
                        </a:cubicBezTo>
                        <a:cubicBezTo>
                          <a:pt x="1522" y="1329"/>
                          <a:pt x="1328" y="1570"/>
                          <a:pt x="1144" y="1403"/>
                        </a:cubicBezTo>
                        <a:cubicBezTo>
                          <a:pt x="869" y="1019"/>
                          <a:pt x="1486" y="835"/>
                          <a:pt x="1611" y="1144"/>
                        </a:cubicBezTo>
                        <a:cubicBezTo>
                          <a:pt x="1803" y="1494"/>
                          <a:pt x="1244" y="1970"/>
                          <a:pt x="843" y="1503"/>
                        </a:cubicBezTo>
                        <a:cubicBezTo>
                          <a:pt x="467" y="868"/>
                          <a:pt x="1441" y="259"/>
                          <a:pt x="1876" y="960"/>
                        </a:cubicBezTo>
                        <a:cubicBezTo>
                          <a:pt x="2288" y="1625"/>
                          <a:pt x="1142" y="2588"/>
                          <a:pt x="474" y="1620"/>
                        </a:cubicBezTo>
                        <a:cubicBezTo>
                          <a:pt x="341" y="1336"/>
                          <a:pt x="221" y="417"/>
                          <a:pt x="1158" y="267"/>
                        </a:cubicBezTo>
                        <a:lnTo>
                          <a:pt x="1183" y="0"/>
                        </a:lnTo>
                        <a:close/>
                      </a:path>
                    </a:pathLst>
                  </a:custGeom>
                  <a:solidFill>
                    <a:schemeClr val="bg2"/>
                  </a:solidFill>
                  <a:ln w="1270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2619" name="Freeform 91"/>
                  <p:cNvSpPr>
                    <a:spLocks/>
                  </p:cNvSpPr>
                  <p:nvPr userDrawn="1"/>
                </p:nvSpPr>
                <p:spPr bwMode="auto">
                  <a:xfrm>
                    <a:off x="8" y="32"/>
                    <a:ext cx="556" cy="586"/>
                  </a:xfrm>
                  <a:custGeom>
                    <a:avLst/>
                    <a:gdLst/>
                    <a:ahLst/>
                    <a:cxnLst>
                      <a:cxn ang="0">
                        <a:pos x="1183" y="0"/>
                      </a:cxn>
                      <a:cxn ang="0">
                        <a:pos x="278" y="1706"/>
                      </a:cxn>
                      <a:cxn ang="0">
                        <a:pos x="2006" y="913"/>
                      </a:cxn>
                      <a:cxn ang="0">
                        <a:pos x="735" y="1519"/>
                      </a:cxn>
                      <a:cxn ang="0">
                        <a:pos x="1661" y="1060"/>
                      </a:cxn>
                      <a:cxn ang="0">
                        <a:pos x="1060" y="1394"/>
                      </a:cxn>
                      <a:cxn ang="0">
                        <a:pos x="1489" y="1187"/>
                      </a:cxn>
                      <a:cxn ang="0">
                        <a:pos x="1255" y="1355"/>
                      </a:cxn>
                      <a:cxn ang="0">
                        <a:pos x="1430" y="1221"/>
                      </a:cxn>
                      <a:cxn ang="0">
                        <a:pos x="1144" y="1403"/>
                      </a:cxn>
                      <a:cxn ang="0">
                        <a:pos x="1611" y="1144"/>
                      </a:cxn>
                      <a:cxn ang="0">
                        <a:pos x="843" y="1503"/>
                      </a:cxn>
                      <a:cxn ang="0">
                        <a:pos x="1876" y="960"/>
                      </a:cxn>
                      <a:cxn ang="0">
                        <a:pos x="474" y="1620"/>
                      </a:cxn>
                      <a:cxn ang="0">
                        <a:pos x="1158" y="267"/>
                      </a:cxn>
                      <a:cxn ang="0">
                        <a:pos x="1183" y="0"/>
                      </a:cxn>
                    </a:cxnLst>
                    <a:rect l="0" t="0" r="r" b="b"/>
                    <a:pathLst>
                      <a:path w="2570" h="2766">
                        <a:moveTo>
                          <a:pt x="1183" y="0"/>
                        </a:moveTo>
                        <a:cubicBezTo>
                          <a:pt x="31" y="34"/>
                          <a:pt x="0" y="1232"/>
                          <a:pt x="278" y="1706"/>
                        </a:cubicBezTo>
                        <a:cubicBezTo>
                          <a:pt x="888" y="2766"/>
                          <a:pt x="2570" y="2078"/>
                          <a:pt x="2006" y="913"/>
                        </a:cubicBezTo>
                        <a:cubicBezTo>
                          <a:pt x="1480" y="86"/>
                          <a:pt x="309" y="751"/>
                          <a:pt x="735" y="1519"/>
                        </a:cubicBezTo>
                        <a:cubicBezTo>
                          <a:pt x="1085" y="2095"/>
                          <a:pt x="2037" y="1686"/>
                          <a:pt x="1661" y="1060"/>
                        </a:cubicBezTo>
                        <a:cubicBezTo>
                          <a:pt x="1411" y="668"/>
                          <a:pt x="776" y="977"/>
                          <a:pt x="1060" y="1394"/>
                        </a:cubicBezTo>
                        <a:cubicBezTo>
                          <a:pt x="1252" y="1653"/>
                          <a:pt x="1647" y="1455"/>
                          <a:pt x="1489" y="1187"/>
                        </a:cubicBezTo>
                        <a:cubicBezTo>
                          <a:pt x="1389" y="1046"/>
                          <a:pt x="1055" y="1113"/>
                          <a:pt x="1255" y="1355"/>
                        </a:cubicBezTo>
                        <a:cubicBezTo>
                          <a:pt x="1185" y="1378"/>
                          <a:pt x="1221" y="1037"/>
                          <a:pt x="1430" y="1221"/>
                        </a:cubicBezTo>
                        <a:cubicBezTo>
                          <a:pt x="1522" y="1329"/>
                          <a:pt x="1328" y="1570"/>
                          <a:pt x="1144" y="1403"/>
                        </a:cubicBezTo>
                        <a:cubicBezTo>
                          <a:pt x="869" y="1019"/>
                          <a:pt x="1486" y="835"/>
                          <a:pt x="1611" y="1144"/>
                        </a:cubicBezTo>
                        <a:cubicBezTo>
                          <a:pt x="1803" y="1494"/>
                          <a:pt x="1244" y="1970"/>
                          <a:pt x="843" y="1503"/>
                        </a:cubicBezTo>
                        <a:cubicBezTo>
                          <a:pt x="467" y="868"/>
                          <a:pt x="1441" y="259"/>
                          <a:pt x="1876" y="960"/>
                        </a:cubicBezTo>
                        <a:cubicBezTo>
                          <a:pt x="2288" y="1625"/>
                          <a:pt x="1142" y="2588"/>
                          <a:pt x="474" y="1620"/>
                        </a:cubicBezTo>
                        <a:cubicBezTo>
                          <a:pt x="341" y="1336"/>
                          <a:pt x="221" y="417"/>
                          <a:pt x="1158" y="267"/>
                        </a:cubicBezTo>
                        <a:lnTo>
                          <a:pt x="1183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1270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2620" name="Freeform 92"/>
                <p:cNvSpPr>
                  <a:spLocks/>
                </p:cNvSpPr>
                <p:nvPr userDrawn="1"/>
              </p:nvSpPr>
              <p:spPr bwMode="auto">
                <a:xfrm flipH="1">
                  <a:off x="5176" y="54"/>
                  <a:ext cx="556" cy="586"/>
                </a:xfrm>
                <a:custGeom>
                  <a:avLst/>
                  <a:gdLst/>
                  <a:ahLst/>
                  <a:cxnLst>
                    <a:cxn ang="0">
                      <a:pos x="1183" y="0"/>
                    </a:cxn>
                    <a:cxn ang="0">
                      <a:pos x="278" y="1706"/>
                    </a:cxn>
                    <a:cxn ang="0">
                      <a:pos x="2006" y="913"/>
                    </a:cxn>
                    <a:cxn ang="0">
                      <a:pos x="735" y="1519"/>
                    </a:cxn>
                    <a:cxn ang="0">
                      <a:pos x="1661" y="1060"/>
                    </a:cxn>
                    <a:cxn ang="0">
                      <a:pos x="1060" y="1394"/>
                    </a:cxn>
                    <a:cxn ang="0">
                      <a:pos x="1489" y="1187"/>
                    </a:cxn>
                    <a:cxn ang="0">
                      <a:pos x="1255" y="1355"/>
                    </a:cxn>
                    <a:cxn ang="0">
                      <a:pos x="1430" y="1221"/>
                    </a:cxn>
                    <a:cxn ang="0">
                      <a:pos x="1144" y="1403"/>
                    </a:cxn>
                    <a:cxn ang="0">
                      <a:pos x="1611" y="1144"/>
                    </a:cxn>
                    <a:cxn ang="0">
                      <a:pos x="843" y="1503"/>
                    </a:cxn>
                    <a:cxn ang="0">
                      <a:pos x="1876" y="960"/>
                    </a:cxn>
                    <a:cxn ang="0">
                      <a:pos x="474" y="1620"/>
                    </a:cxn>
                    <a:cxn ang="0">
                      <a:pos x="1158" y="267"/>
                    </a:cxn>
                    <a:cxn ang="0">
                      <a:pos x="1183" y="0"/>
                    </a:cxn>
                  </a:cxnLst>
                  <a:rect l="0" t="0" r="r" b="b"/>
                  <a:pathLst>
                    <a:path w="2570" h="2766">
                      <a:moveTo>
                        <a:pt x="1183" y="0"/>
                      </a:moveTo>
                      <a:cubicBezTo>
                        <a:pt x="31" y="34"/>
                        <a:pt x="0" y="1232"/>
                        <a:pt x="278" y="1706"/>
                      </a:cubicBezTo>
                      <a:cubicBezTo>
                        <a:pt x="888" y="2766"/>
                        <a:pt x="2570" y="2078"/>
                        <a:pt x="2006" y="913"/>
                      </a:cubicBezTo>
                      <a:cubicBezTo>
                        <a:pt x="1480" y="86"/>
                        <a:pt x="309" y="751"/>
                        <a:pt x="735" y="1519"/>
                      </a:cubicBezTo>
                      <a:cubicBezTo>
                        <a:pt x="1085" y="2095"/>
                        <a:pt x="2037" y="1686"/>
                        <a:pt x="1661" y="1060"/>
                      </a:cubicBezTo>
                      <a:cubicBezTo>
                        <a:pt x="1411" y="668"/>
                        <a:pt x="776" y="977"/>
                        <a:pt x="1060" y="1394"/>
                      </a:cubicBezTo>
                      <a:cubicBezTo>
                        <a:pt x="1252" y="1653"/>
                        <a:pt x="1647" y="1455"/>
                        <a:pt x="1489" y="1187"/>
                      </a:cubicBezTo>
                      <a:cubicBezTo>
                        <a:pt x="1389" y="1046"/>
                        <a:pt x="1055" y="1113"/>
                        <a:pt x="1255" y="1355"/>
                      </a:cubicBezTo>
                      <a:cubicBezTo>
                        <a:pt x="1185" y="1378"/>
                        <a:pt x="1221" y="1037"/>
                        <a:pt x="1430" y="1221"/>
                      </a:cubicBezTo>
                      <a:cubicBezTo>
                        <a:pt x="1522" y="1329"/>
                        <a:pt x="1328" y="1570"/>
                        <a:pt x="1144" y="1403"/>
                      </a:cubicBezTo>
                      <a:cubicBezTo>
                        <a:pt x="869" y="1019"/>
                        <a:pt x="1486" y="835"/>
                        <a:pt x="1611" y="1144"/>
                      </a:cubicBezTo>
                      <a:cubicBezTo>
                        <a:pt x="1803" y="1494"/>
                        <a:pt x="1244" y="1970"/>
                        <a:pt x="843" y="1503"/>
                      </a:cubicBezTo>
                      <a:cubicBezTo>
                        <a:pt x="467" y="868"/>
                        <a:pt x="1441" y="259"/>
                        <a:pt x="1876" y="960"/>
                      </a:cubicBezTo>
                      <a:cubicBezTo>
                        <a:pt x="2288" y="1625"/>
                        <a:pt x="1142" y="2588"/>
                        <a:pt x="474" y="1620"/>
                      </a:cubicBezTo>
                      <a:cubicBezTo>
                        <a:pt x="341" y="1336"/>
                        <a:pt x="221" y="417"/>
                        <a:pt x="1158" y="267"/>
                      </a:cubicBezTo>
                      <a:lnTo>
                        <a:pt x="1183" y="0"/>
                      </a:lnTo>
                      <a:close/>
                    </a:path>
                  </a:pathLst>
                </a:custGeom>
                <a:solidFill>
                  <a:schemeClr val="bg2"/>
                </a:solidFill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621" name="Freeform 93"/>
                <p:cNvSpPr>
                  <a:spLocks/>
                </p:cNvSpPr>
                <p:nvPr userDrawn="1"/>
              </p:nvSpPr>
              <p:spPr bwMode="auto">
                <a:xfrm flipH="1">
                  <a:off x="5164" y="32"/>
                  <a:ext cx="556" cy="586"/>
                </a:xfrm>
                <a:custGeom>
                  <a:avLst/>
                  <a:gdLst/>
                  <a:ahLst/>
                  <a:cxnLst>
                    <a:cxn ang="0">
                      <a:pos x="1183" y="0"/>
                    </a:cxn>
                    <a:cxn ang="0">
                      <a:pos x="278" y="1706"/>
                    </a:cxn>
                    <a:cxn ang="0">
                      <a:pos x="2006" y="913"/>
                    </a:cxn>
                    <a:cxn ang="0">
                      <a:pos x="735" y="1519"/>
                    </a:cxn>
                    <a:cxn ang="0">
                      <a:pos x="1661" y="1060"/>
                    </a:cxn>
                    <a:cxn ang="0">
                      <a:pos x="1060" y="1394"/>
                    </a:cxn>
                    <a:cxn ang="0">
                      <a:pos x="1489" y="1187"/>
                    </a:cxn>
                    <a:cxn ang="0">
                      <a:pos x="1255" y="1355"/>
                    </a:cxn>
                    <a:cxn ang="0">
                      <a:pos x="1430" y="1221"/>
                    </a:cxn>
                    <a:cxn ang="0">
                      <a:pos x="1144" y="1403"/>
                    </a:cxn>
                    <a:cxn ang="0">
                      <a:pos x="1611" y="1144"/>
                    </a:cxn>
                    <a:cxn ang="0">
                      <a:pos x="843" y="1503"/>
                    </a:cxn>
                    <a:cxn ang="0">
                      <a:pos x="1876" y="960"/>
                    </a:cxn>
                    <a:cxn ang="0">
                      <a:pos x="474" y="1620"/>
                    </a:cxn>
                    <a:cxn ang="0">
                      <a:pos x="1158" y="267"/>
                    </a:cxn>
                    <a:cxn ang="0">
                      <a:pos x="1183" y="0"/>
                    </a:cxn>
                  </a:cxnLst>
                  <a:rect l="0" t="0" r="r" b="b"/>
                  <a:pathLst>
                    <a:path w="2570" h="2766">
                      <a:moveTo>
                        <a:pt x="1183" y="0"/>
                      </a:moveTo>
                      <a:cubicBezTo>
                        <a:pt x="31" y="34"/>
                        <a:pt x="0" y="1232"/>
                        <a:pt x="278" y="1706"/>
                      </a:cubicBezTo>
                      <a:cubicBezTo>
                        <a:pt x="888" y="2766"/>
                        <a:pt x="2570" y="2078"/>
                        <a:pt x="2006" y="913"/>
                      </a:cubicBezTo>
                      <a:cubicBezTo>
                        <a:pt x="1480" y="86"/>
                        <a:pt x="309" y="751"/>
                        <a:pt x="735" y="1519"/>
                      </a:cubicBezTo>
                      <a:cubicBezTo>
                        <a:pt x="1085" y="2095"/>
                        <a:pt x="2037" y="1686"/>
                        <a:pt x="1661" y="1060"/>
                      </a:cubicBezTo>
                      <a:cubicBezTo>
                        <a:pt x="1411" y="668"/>
                        <a:pt x="776" y="977"/>
                        <a:pt x="1060" y="1394"/>
                      </a:cubicBezTo>
                      <a:cubicBezTo>
                        <a:pt x="1252" y="1653"/>
                        <a:pt x="1647" y="1455"/>
                        <a:pt x="1489" y="1187"/>
                      </a:cubicBezTo>
                      <a:cubicBezTo>
                        <a:pt x="1389" y="1046"/>
                        <a:pt x="1055" y="1113"/>
                        <a:pt x="1255" y="1355"/>
                      </a:cubicBezTo>
                      <a:cubicBezTo>
                        <a:pt x="1185" y="1378"/>
                        <a:pt x="1221" y="1037"/>
                        <a:pt x="1430" y="1221"/>
                      </a:cubicBezTo>
                      <a:cubicBezTo>
                        <a:pt x="1522" y="1329"/>
                        <a:pt x="1328" y="1570"/>
                        <a:pt x="1144" y="1403"/>
                      </a:cubicBezTo>
                      <a:cubicBezTo>
                        <a:pt x="869" y="1019"/>
                        <a:pt x="1486" y="835"/>
                        <a:pt x="1611" y="1144"/>
                      </a:cubicBezTo>
                      <a:cubicBezTo>
                        <a:pt x="1803" y="1494"/>
                        <a:pt x="1244" y="1970"/>
                        <a:pt x="843" y="1503"/>
                      </a:cubicBezTo>
                      <a:cubicBezTo>
                        <a:pt x="467" y="868"/>
                        <a:pt x="1441" y="259"/>
                        <a:pt x="1876" y="960"/>
                      </a:cubicBezTo>
                      <a:cubicBezTo>
                        <a:pt x="2288" y="1625"/>
                        <a:pt x="1142" y="2588"/>
                        <a:pt x="474" y="1620"/>
                      </a:cubicBezTo>
                      <a:cubicBezTo>
                        <a:pt x="341" y="1336"/>
                        <a:pt x="221" y="417"/>
                        <a:pt x="1158" y="267"/>
                      </a:cubicBezTo>
                      <a:lnTo>
                        <a:pt x="1183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2622" name="Rectangle 94"/>
                <p:cNvSpPr>
                  <a:spLocks noChangeArrowheads="1"/>
                </p:cNvSpPr>
                <p:nvPr userDrawn="1"/>
              </p:nvSpPr>
              <p:spPr bwMode="auto">
                <a:xfrm>
                  <a:off x="248" y="32"/>
                  <a:ext cx="5232" cy="5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22629" name="Rectangle 101"/>
            <p:cNvSpPr>
              <a:spLocks noChangeArrowheads="1"/>
            </p:cNvSpPr>
            <p:nvPr userDrawn="1"/>
          </p:nvSpPr>
          <p:spPr bwMode="hidden">
            <a:xfrm>
              <a:off x="480" y="507"/>
              <a:ext cx="4786" cy="19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623" name="Rectangle 9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624" name="Rectangle 9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336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625" name="Rectangle 9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 i="1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626" name="Rectangle 9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i="1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627" name="Rectangle 9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i="1">
                <a:solidFill>
                  <a:schemeClr val="tx2"/>
                </a:solidFill>
              </a:defRPr>
            </a:lvl1pPr>
          </a:lstStyle>
          <a:p>
            <a:fld id="{989F6E21-3672-4339-A542-BBCA97ED1D20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90000"/>
        <a:buBlip>
          <a:blip r:embed="rId19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90000"/>
        <a:buBlip>
          <a:blip r:embed="rId20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21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137160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Emperors During the</a:t>
            </a:r>
          </a:p>
          <a:p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Pax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Romana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the Roman Empire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00200" y="3581400"/>
            <a:ext cx="5458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AIM: What was the </a:t>
            </a:r>
            <a:r>
              <a:rPr lang="en-US" sz="2800" b="1" dirty="0" err="1" smtClean="0"/>
              <a:t>Pax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Romana</a:t>
            </a:r>
            <a:r>
              <a:rPr lang="en-US" sz="2800" b="1" dirty="0" smtClean="0"/>
              <a:t>?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549478" y="4495800"/>
            <a:ext cx="1712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Do Now:?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Caligula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/>
              <a:t>Mentally disturbed</a:t>
            </a:r>
          </a:p>
          <a:p>
            <a:r>
              <a:rPr lang="en-US" sz="2800"/>
              <a:t>Assassinated after short brutal reign</a:t>
            </a:r>
          </a:p>
        </p:txBody>
      </p:sp>
      <p:pic>
        <p:nvPicPr>
          <p:cNvPr id="87047" name="Picture 7" descr="caligula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75250" y="2133600"/>
            <a:ext cx="2755900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Nero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/>
              <a:t>Good administrator but vicious</a:t>
            </a:r>
          </a:p>
          <a:p>
            <a:r>
              <a:rPr lang="en-US" sz="2800"/>
              <a:t>Murdered many</a:t>
            </a:r>
          </a:p>
          <a:p>
            <a:r>
              <a:rPr lang="en-US" sz="2800"/>
              <a:t>Persecuted Christians</a:t>
            </a:r>
          </a:p>
          <a:p>
            <a:r>
              <a:rPr lang="en-US" sz="2800"/>
              <a:t>Committed suicide</a:t>
            </a:r>
          </a:p>
        </p:txBody>
      </p:sp>
      <p:pic>
        <p:nvPicPr>
          <p:cNvPr id="88071" name="Picture 7" descr="nero_head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84725" y="2133600"/>
            <a:ext cx="3536950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Hadrian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/>
              <a:t>Consolidated earlier conquests</a:t>
            </a:r>
          </a:p>
          <a:p>
            <a:r>
              <a:rPr lang="en-US" sz="2800"/>
              <a:t>Reorganized the bureaucracy</a:t>
            </a:r>
          </a:p>
          <a:p>
            <a:pPr>
              <a:buFontTx/>
              <a:buNone/>
            </a:pPr>
            <a:endParaRPr lang="en-US" sz="2800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ltGray">
          <a:xfrm>
            <a:off x="3632200" y="2409825"/>
            <a:ext cx="50180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2172" name="Picture 12" descr="hadrian.gif - 7890 Bytes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96988" y="2133600"/>
            <a:ext cx="2586037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Marcus Aurelius</a:t>
            </a:r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/>
              <a:t>Brought empire to height of economic prosperity</a:t>
            </a:r>
          </a:p>
          <a:p>
            <a:r>
              <a:rPr lang="en-US" sz="2800"/>
              <a:t>Defeated invaders</a:t>
            </a:r>
          </a:p>
          <a:p>
            <a:r>
              <a:rPr lang="en-US" sz="2800"/>
              <a:t>Wrote philosophy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ltGray">
          <a:xfrm>
            <a:off x="3594100" y="2409825"/>
            <a:ext cx="5018088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4220" name="Picture 12" descr="aurelius.gif - 9829 Bytes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49363" y="2133600"/>
            <a:ext cx="2681287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Gladiators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/>
              <a:t>Condemned criminals</a:t>
            </a:r>
          </a:p>
          <a:p>
            <a:r>
              <a:rPr lang="en-US" sz="2800"/>
              <a:t>Prisoners of war</a:t>
            </a:r>
          </a:p>
          <a:p>
            <a:r>
              <a:rPr lang="en-US" sz="2800"/>
              <a:t>Slaves</a:t>
            </a:r>
          </a:p>
          <a:p>
            <a:r>
              <a:rPr lang="en-US" sz="2800"/>
              <a:t>Free men</a:t>
            </a:r>
          </a:p>
        </p:txBody>
      </p:sp>
      <p:grpSp>
        <p:nvGrpSpPr>
          <p:cNvPr id="95240" name="Group 8"/>
          <p:cNvGrpSpPr>
            <a:grpSpLocks/>
          </p:cNvGrpSpPr>
          <p:nvPr/>
        </p:nvGrpSpPr>
        <p:grpSpPr bwMode="auto">
          <a:xfrm>
            <a:off x="3048000" y="2301875"/>
            <a:ext cx="2232025" cy="2255838"/>
            <a:chOff x="0" y="0"/>
            <a:chExt cx="1406" cy="1421"/>
          </a:xfrm>
        </p:grpSpPr>
        <p:sp>
          <p:nvSpPr>
            <p:cNvPr id="95237" name="Rectangle 5"/>
            <p:cNvSpPr>
              <a:spLocks noChangeArrowheads="1"/>
            </p:cNvSpPr>
            <p:nvPr/>
          </p:nvSpPr>
          <p:spPr bwMode="ltGray">
            <a:xfrm>
              <a:off x="0" y="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95238" name="Rectangle 6"/>
            <p:cNvSpPr>
              <a:spLocks noChangeArrowheads="1"/>
            </p:cNvSpPr>
            <p:nvPr/>
          </p:nvSpPr>
          <p:spPr bwMode="ltGray">
            <a:xfrm>
              <a:off x="0" y="0"/>
              <a:ext cx="1406" cy="1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en-US" b="1">
                  <a:latin typeface="Arial" charset="0"/>
                </a:rPr>
                <a:t>  </a:t>
              </a:r>
              <a:r>
                <a:rPr lang="en-US" sz="11800" b="1">
                  <a:latin typeface="Arial" charset="0"/>
                </a:rPr>
                <a:t> </a:t>
              </a:r>
              <a:r>
                <a:rPr lang="en-US" b="1">
                  <a:latin typeface="Arial" charset="0"/>
                </a:rPr>
                <a:t>                                </a:t>
              </a:r>
            </a:p>
          </p:txBody>
        </p:sp>
      </p:grpSp>
      <p:pic>
        <p:nvPicPr>
          <p:cNvPr id="95241" name="Picture 9" descr="Gladiator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940050"/>
            <a:ext cx="3810000" cy="2500313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Start of the Roman Collapse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Cost of defense</a:t>
            </a:r>
          </a:p>
          <a:p>
            <a:r>
              <a:rPr lang="en-US"/>
              <a:t>Inflation</a:t>
            </a:r>
          </a:p>
          <a:p>
            <a:r>
              <a:rPr lang="en-US"/>
              <a:t>Overworked soil</a:t>
            </a:r>
          </a:p>
          <a:p>
            <a:r>
              <a:rPr lang="en-US"/>
              <a:t>Disease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Diocletian</a:t>
            </a:r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/>
              <a:t>Absolute ruler</a:t>
            </a:r>
          </a:p>
          <a:p>
            <a:r>
              <a:rPr lang="en-US" sz="2800"/>
              <a:t>Limited personal freedoms</a:t>
            </a:r>
          </a:p>
          <a:p>
            <a:r>
              <a:rPr lang="en-US" sz="2800"/>
              <a:t>Fixed prices</a:t>
            </a:r>
          </a:p>
          <a:p>
            <a:r>
              <a:rPr lang="en-US" sz="2800"/>
              <a:t>Persecuted Christians</a:t>
            </a:r>
          </a:p>
          <a:p>
            <a:r>
              <a:rPr lang="en-US" sz="2800"/>
              <a:t>Divided empire East (Greek) and West (Latin)</a:t>
            </a:r>
          </a:p>
        </p:txBody>
      </p:sp>
      <p:pic>
        <p:nvPicPr>
          <p:cNvPr id="98311" name="Picture 7" descr="diocletian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44600" y="2133600"/>
            <a:ext cx="2690813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Diocletian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He took eastern half, named a co-ruler</a:t>
            </a:r>
          </a:p>
          <a:p>
            <a:r>
              <a:rPr lang="en-US"/>
              <a:t>Would retire from power due to health</a:t>
            </a:r>
          </a:p>
          <a:p>
            <a:r>
              <a:rPr lang="en-US"/>
              <a:t>Civil war broke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Constantine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/>
              <a:t>Fought 3 others for control</a:t>
            </a:r>
          </a:p>
          <a:p>
            <a:r>
              <a:rPr lang="en-US" sz="2800"/>
              <a:t>When he gained control he re-established 1 ruler</a:t>
            </a:r>
          </a:p>
          <a:p>
            <a:r>
              <a:rPr lang="en-US" sz="2800"/>
              <a:t>Moved capital to Byzantium, later Constantinople</a:t>
            </a:r>
          </a:p>
        </p:txBody>
      </p:sp>
      <p:pic>
        <p:nvPicPr>
          <p:cNvPr id="100359" name="Picture 7" descr="Constantine (273-336)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43488" y="2133600"/>
            <a:ext cx="3019425" cy="41148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Western Empire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Because of the capital being moved the west was open to invasions</a:t>
            </a:r>
          </a:p>
          <a:p>
            <a:r>
              <a:rPr lang="en-US"/>
              <a:t>Huns- Mongolian nomads</a:t>
            </a:r>
          </a:p>
          <a:p>
            <a:r>
              <a:rPr lang="en-US"/>
              <a:t>Germanic tribes- Franks, Burgundians, and Vandals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Attila the Hun</a:t>
            </a:r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/>
              <a:t>Marched with 100,000 soldiers</a:t>
            </a:r>
          </a:p>
          <a:p>
            <a:r>
              <a:rPr lang="en-US" sz="2800"/>
              <a:t>Attacked over 70 cities on the way to Rome</a:t>
            </a:r>
          </a:p>
          <a:p>
            <a:r>
              <a:rPr lang="en-US" sz="2800"/>
              <a:t>He could not gain control of Constantinople</a:t>
            </a:r>
          </a:p>
          <a:p>
            <a:r>
              <a:rPr lang="en-US" sz="2800"/>
              <a:t>Pope Leo I helped</a:t>
            </a:r>
          </a:p>
        </p:txBody>
      </p:sp>
      <p:pic>
        <p:nvPicPr>
          <p:cNvPr id="102407" name="Picture 7" descr="attila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2660650"/>
            <a:ext cx="3810000" cy="30607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Last Emperor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Romulus Augustulus was the last Roman Emperor</a:t>
            </a:r>
          </a:p>
          <a:p>
            <a:r>
              <a:rPr lang="en-US"/>
              <a:t>Overthrown by German general named Odoacer</a:t>
            </a:r>
          </a:p>
          <a:p>
            <a:r>
              <a:rPr lang="en-US"/>
              <a:t>The Eastern half lasted until 1453 when they were conquered by the Ottoman Turks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Causes of Fall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/>
              <a:t>Political</a:t>
            </a:r>
          </a:p>
          <a:p>
            <a:pPr lvl="1"/>
            <a:r>
              <a:rPr lang="en-US"/>
              <a:t>Burden not reward</a:t>
            </a:r>
          </a:p>
          <a:p>
            <a:pPr lvl="1"/>
            <a:r>
              <a:rPr lang="en-US"/>
              <a:t>Military interference</a:t>
            </a:r>
          </a:p>
          <a:p>
            <a:pPr lvl="1"/>
            <a:r>
              <a:rPr lang="en-US"/>
              <a:t>Civil war</a:t>
            </a:r>
          </a:p>
          <a:p>
            <a:pPr lvl="1"/>
            <a:r>
              <a:rPr lang="en-US"/>
              <a:t>Division of empire</a:t>
            </a:r>
          </a:p>
          <a:p>
            <a:pPr lvl="1"/>
            <a:r>
              <a:rPr lang="en-US"/>
              <a:t>Moving of capital</a:t>
            </a: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Social</a:t>
            </a:r>
          </a:p>
          <a:p>
            <a:pPr lvl="1"/>
            <a:r>
              <a:rPr lang="en-US"/>
              <a:t>Decline interest in public affairs</a:t>
            </a:r>
          </a:p>
          <a:p>
            <a:pPr lvl="1"/>
            <a:r>
              <a:rPr lang="en-US"/>
              <a:t>Disloyalty, lack of patriotism</a:t>
            </a:r>
          </a:p>
          <a:p>
            <a:pPr lvl="1"/>
            <a:r>
              <a:rPr lang="en-US"/>
              <a:t>Rich v. poor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Causes of Fall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/>
              <a:t>Economic</a:t>
            </a:r>
          </a:p>
          <a:p>
            <a:pPr lvl="1"/>
            <a:r>
              <a:rPr lang="en-US"/>
              <a:t>Poor harvests</a:t>
            </a:r>
          </a:p>
          <a:p>
            <a:pPr lvl="1"/>
            <a:r>
              <a:rPr lang="en-US"/>
              <a:t>Disruption of trade</a:t>
            </a:r>
          </a:p>
          <a:p>
            <a:pPr lvl="1"/>
            <a:r>
              <a:rPr lang="en-US"/>
              <a:t>Inflation</a:t>
            </a:r>
          </a:p>
          <a:p>
            <a:pPr lvl="1"/>
            <a:r>
              <a:rPr lang="en-US"/>
              <a:t>Tax burden</a:t>
            </a:r>
          </a:p>
          <a:p>
            <a:pPr lvl="1"/>
            <a:r>
              <a:rPr lang="en-US"/>
              <a:t>Rich v. poor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Military</a:t>
            </a:r>
          </a:p>
          <a:p>
            <a:pPr lvl="1"/>
            <a:r>
              <a:rPr lang="en-US"/>
              <a:t>Threat from European tribes</a:t>
            </a:r>
          </a:p>
          <a:p>
            <a:pPr lvl="1"/>
            <a:r>
              <a:rPr lang="en-US"/>
              <a:t>Low funds</a:t>
            </a:r>
          </a:p>
          <a:p>
            <a:pPr lvl="1"/>
            <a:r>
              <a:rPr lang="en-US"/>
              <a:t>Problems recruiting</a:t>
            </a:r>
          </a:p>
          <a:p>
            <a:pPr lvl="1">
              <a:buFontTx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manesque">
  <a:themeElements>
    <a:clrScheme name="Romanesque 1">
      <a:dk1>
        <a:srgbClr val="6E6958"/>
      </a:dk1>
      <a:lt1>
        <a:srgbClr val="EAEAEA"/>
      </a:lt1>
      <a:dk2>
        <a:srgbClr val="88826C"/>
      </a:dk2>
      <a:lt2>
        <a:srgbClr val="EDD39F"/>
      </a:lt2>
      <a:accent1>
        <a:srgbClr val="C9C6BB"/>
      </a:accent1>
      <a:accent2>
        <a:srgbClr val="ADA897"/>
      </a:accent2>
      <a:accent3>
        <a:srgbClr val="C3C1BA"/>
      </a:accent3>
      <a:accent4>
        <a:srgbClr val="C8C8C8"/>
      </a:accent4>
      <a:accent5>
        <a:srgbClr val="E1DFDA"/>
      </a:accent5>
      <a:accent6>
        <a:srgbClr val="9C9888"/>
      </a:accent6>
      <a:hlink>
        <a:srgbClr val="DEB54E"/>
      </a:hlink>
      <a:folHlink>
        <a:srgbClr val="A78B3D"/>
      </a:folHlink>
    </a:clrScheme>
    <a:fontScheme name="Romanesqu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manesque 1">
        <a:dk1>
          <a:srgbClr val="6E6958"/>
        </a:dk1>
        <a:lt1>
          <a:srgbClr val="EAEAEA"/>
        </a:lt1>
        <a:dk2>
          <a:srgbClr val="88826C"/>
        </a:dk2>
        <a:lt2>
          <a:srgbClr val="EDD39F"/>
        </a:lt2>
        <a:accent1>
          <a:srgbClr val="C9C6BB"/>
        </a:accent1>
        <a:accent2>
          <a:srgbClr val="ADA897"/>
        </a:accent2>
        <a:accent3>
          <a:srgbClr val="C3C1BA"/>
        </a:accent3>
        <a:accent4>
          <a:srgbClr val="C8C8C8"/>
        </a:accent4>
        <a:accent5>
          <a:srgbClr val="E1DFDA"/>
        </a:accent5>
        <a:accent6>
          <a:srgbClr val="9C9888"/>
        </a:accent6>
        <a:hlink>
          <a:srgbClr val="DEB54E"/>
        </a:hlink>
        <a:folHlink>
          <a:srgbClr val="A78B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esque 2">
        <a:dk1>
          <a:srgbClr val="523D24"/>
        </a:dk1>
        <a:lt1>
          <a:srgbClr val="FFFFFF"/>
        </a:lt1>
        <a:dk2>
          <a:srgbClr val="5C3324"/>
        </a:dk2>
        <a:lt2>
          <a:srgbClr val="948F60"/>
        </a:lt2>
        <a:accent1>
          <a:srgbClr val="D0CEB8"/>
        </a:accent1>
        <a:accent2>
          <a:srgbClr val="C1BFA1"/>
        </a:accent2>
        <a:accent3>
          <a:srgbClr val="FFFFFF"/>
        </a:accent3>
        <a:accent4>
          <a:srgbClr val="45331D"/>
        </a:accent4>
        <a:accent5>
          <a:srgbClr val="E4E3D8"/>
        </a:accent5>
        <a:accent6>
          <a:srgbClr val="AFAD91"/>
        </a:accent6>
        <a:hlink>
          <a:srgbClr val="E0C036"/>
        </a:hlink>
        <a:folHlink>
          <a:srgbClr val="D1C1A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esque 3">
        <a:dk1>
          <a:srgbClr val="333333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DDDDDD"/>
        </a:accent2>
        <a:accent3>
          <a:srgbClr val="FFFFFF"/>
        </a:accent3>
        <a:accent4>
          <a:srgbClr val="2A2A2A"/>
        </a:accent4>
        <a:accent5>
          <a:srgbClr val="F3F3F3"/>
        </a:accent5>
        <a:accent6>
          <a:srgbClr val="C8C8C8"/>
        </a:accent6>
        <a:hlink>
          <a:srgbClr val="969696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esque 4">
        <a:dk1>
          <a:srgbClr val="4C4F60"/>
        </a:dk1>
        <a:lt1>
          <a:srgbClr val="EAEAEA"/>
        </a:lt1>
        <a:dk2>
          <a:srgbClr val="6C7188"/>
        </a:dk2>
        <a:lt2>
          <a:srgbClr val="EBCD5D"/>
        </a:lt2>
        <a:accent1>
          <a:srgbClr val="CECFD8"/>
        </a:accent1>
        <a:accent2>
          <a:srgbClr val="A8ABBA"/>
        </a:accent2>
        <a:accent3>
          <a:srgbClr val="BABBC3"/>
        </a:accent3>
        <a:accent4>
          <a:srgbClr val="C8C8C8"/>
        </a:accent4>
        <a:accent5>
          <a:srgbClr val="E3E4E9"/>
        </a:accent5>
        <a:accent6>
          <a:srgbClr val="989BA8"/>
        </a:accent6>
        <a:hlink>
          <a:srgbClr val="E8B550"/>
        </a:hlink>
        <a:folHlink>
          <a:srgbClr val="B79E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esque 5">
        <a:dk1>
          <a:srgbClr val="65515B"/>
        </a:dk1>
        <a:lt1>
          <a:srgbClr val="EAEAEA"/>
        </a:lt1>
        <a:dk2>
          <a:srgbClr val="886C7B"/>
        </a:dk2>
        <a:lt2>
          <a:srgbClr val="E9D95F"/>
        </a:lt2>
        <a:accent1>
          <a:srgbClr val="CECFD8"/>
        </a:accent1>
        <a:accent2>
          <a:srgbClr val="AB95A1"/>
        </a:accent2>
        <a:accent3>
          <a:srgbClr val="C3BABF"/>
        </a:accent3>
        <a:accent4>
          <a:srgbClr val="C8C8C8"/>
        </a:accent4>
        <a:accent5>
          <a:srgbClr val="E3E4E9"/>
        </a:accent5>
        <a:accent6>
          <a:srgbClr val="9B8791"/>
        </a:accent6>
        <a:hlink>
          <a:srgbClr val="E8C050"/>
        </a:hlink>
        <a:folHlink>
          <a:srgbClr val="B79E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esque 6">
        <a:dk1>
          <a:srgbClr val="333333"/>
        </a:dk1>
        <a:lt1>
          <a:srgbClr val="EAEAEA"/>
        </a:lt1>
        <a:dk2>
          <a:srgbClr val="000000"/>
        </a:dk2>
        <a:lt2>
          <a:srgbClr val="E1D8AB"/>
        </a:lt2>
        <a:accent1>
          <a:srgbClr val="808080"/>
        </a:accent1>
        <a:accent2>
          <a:srgbClr val="5F5F5F"/>
        </a:accent2>
        <a:accent3>
          <a:srgbClr val="AAAAAA"/>
        </a:accent3>
        <a:accent4>
          <a:srgbClr val="C8C8C8"/>
        </a:accent4>
        <a:accent5>
          <a:srgbClr val="C0C0C0"/>
        </a:accent5>
        <a:accent6>
          <a:srgbClr val="555555"/>
        </a:accent6>
        <a:hlink>
          <a:srgbClr val="D95045"/>
        </a:hlink>
        <a:folHlink>
          <a:srgbClr val="DCA23A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 2000\Templates\Presentation Designs\Romanesque.pot</Template>
  <TotalTime>1633</TotalTime>
  <Words>294</Words>
  <Application>Microsoft Office PowerPoint</Application>
  <PresentationFormat>On-screen Show (4:3)</PresentationFormat>
  <Paragraphs>94</Paragraphs>
  <Slides>15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Romanesque</vt:lpstr>
      <vt:lpstr>Slide 1</vt:lpstr>
      <vt:lpstr>Caligula</vt:lpstr>
      <vt:lpstr>Nero</vt:lpstr>
      <vt:lpstr>Hadrian</vt:lpstr>
      <vt:lpstr>Marcus Aurelius</vt:lpstr>
      <vt:lpstr>Gladiators</vt:lpstr>
      <vt:lpstr>Start of the Roman Collapse</vt:lpstr>
      <vt:lpstr>Diocletian</vt:lpstr>
      <vt:lpstr>Diocletian</vt:lpstr>
      <vt:lpstr>Constantine</vt:lpstr>
      <vt:lpstr>Western Empire</vt:lpstr>
      <vt:lpstr>Attila the Hun</vt:lpstr>
      <vt:lpstr>Last Emperor</vt:lpstr>
      <vt:lpstr>Causes of Fall</vt:lpstr>
      <vt:lpstr>Causes of Fall</vt:lpstr>
    </vt:vector>
  </TitlesOfParts>
  <Company>Cardinal O'Hara High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Republic to Empire</dc:title>
  <dc:creator>Cohs Faculty</dc:creator>
  <cp:lastModifiedBy> </cp:lastModifiedBy>
  <cp:revision>40</cp:revision>
  <cp:lastPrinted>1601-01-01T00:00:00Z</cp:lastPrinted>
  <dcterms:created xsi:type="dcterms:W3CDTF">2004-12-07T03:04:42Z</dcterms:created>
  <dcterms:modified xsi:type="dcterms:W3CDTF">2010-12-13T01:58:01Z</dcterms:modified>
</cp:coreProperties>
</file>