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handoutMasterIdLst>
    <p:handoutMasterId r:id="rId14"/>
  </p:handoutMasterIdLst>
  <p:sldIdLst>
    <p:sldId id="265" r:id="rId2"/>
    <p:sldId id="266" r:id="rId3"/>
    <p:sldId id="259" r:id="rId4"/>
    <p:sldId id="262" r:id="rId5"/>
    <p:sldId id="270" r:id="rId6"/>
    <p:sldId id="264" r:id="rId7"/>
    <p:sldId id="271" r:id="rId8"/>
    <p:sldId id="272" r:id="rId9"/>
    <p:sldId id="267" r:id="rId10"/>
    <p:sldId id="268" r:id="rId11"/>
    <p:sldId id="269" r:id="rId12"/>
  </p:sldIdLst>
  <p:sldSz cx="6858000" cy="9144000" type="screen4x3"/>
  <p:notesSz cx="6858000" cy="91170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A428"/>
    <a:srgbClr val="2784B3"/>
    <a:srgbClr val="28F85E"/>
    <a:srgbClr val="03C54D"/>
    <a:srgbClr val="2887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80" autoAdjust="0"/>
  </p:normalViewPr>
  <p:slideViewPr>
    <p:cSldViewPr>
      <p:cViewPr varScale="1">
        <p:scale>
          <a:sx n="45" d="100"/>
          <a:sy n="45" d="100"/>
        </p:scale>
        <p:origin x="2412" y="6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53B85F-99A0-40C0-A01D-849DD86FC6DC}" type="doc">
      <dgm:prSet loTypeId="urn:microsoft.com/office/officeart/2005/8/layout/matrix1" loCatId="matrix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1B66261-30C3-48A3-AD7E-1B79E615DCD5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en-US" sz="2800" b="1" dirty="0">
              <a:latin typeface="Footlight MT Light" pitchFamily="18" charset="0"/>
            </a:rPr>
            <a:t>Primary Document</a:t>
          </a:r>
        </a:p>
      </dgm:t>
    </dgm:pt>
    <dgm:pt modelId="{46417036-F98D-4965-80D7-AAB476B5FBE7}" type="parTrans" cxnId="{43D0D4A7-90ED-4F9B-824F-7F28F37FCB40}">
      <dgm:prSet/>
      <dgm:spPr/>
      <dgm:t>
        <a:bodyPr/>
        <a:lstStyle/>
        <a:p>
          <a:endParaRPr lang="en-US"/>
        </a:p>
      </dgm:t>
    </dgm:pt>
    <dgm:pt modelId="{693D2EF2-E103-4B20-9170-0910C2685DF0}" type="sibTrans" cxnId="{43D0D4A7-90ED-4F9B-824F-7F28F37FCB40}">
      <dgm:prSet/>
      <dgm:spPr/>
      <dgm:t>
        <a:bodyPr/>
        <a:lstStyle/>
        <a:p>
          <a:endParaRPr lang="en-US"/>
        </a:p>
      </dgm:t>
    </dgm:pt>
    <dgm:pt modelId="{FD05DF70-4D63-4439-897E-783E536C774A}">
      <dgm:prSet phldrT="[Text]" custT="1"/>
      <dgm:spPr/>
      <dgm:t>
        <a:bodyPr/>
        <a:lstStyle/>
        <a:p>
          <a:r>
            <a:rPr lang="en-US" sz="3600" b="1" dirty="0">
              <a:solidFill>
                <a:schemeClr val="tx1"/>
              </a:solidFill>
            </a:rPr>
            <a:t>Person was alive when the event happened</a:t>
          </a:r>
        </a:p>
      </dgm:t>
    </dgm:pt>
    <dgm:pt modelId="{4DB0BB6E-6A69-46F4-8E9B-B11C997B0C90}" type="parTrans" cxnId="{C3F1B0FA-E716-459E-B4A2-6E88199158B8}">
      <dgm:prSet/>
      <dgm:spPr/>
      <dgm:t>
        <a:bodyPr/>
        <a:lstStyle/>
        <a:p>
          <a:endParaRPr lang="en-US"/>
        </a:p>
      </dgm:t>
    </dgm:pt>
    <dgm:pt modelId="{F5D45563-E483-45F0-BD01-FF2D9D97EAF6}" type="sibTrans" cxnId="{C3F1B0FA-E716-459E-B4A2-6E88199158B8}">
      <dgm:prSet/>
      <dgm:spPr/>
      <dgm:t>
        <a:bodyPr/>
        <a:lstStyle/>
        <a:p>
          <a:endParaRPr lang="en-US"/>
        </a:p>
      </dgm:t>
    </dgm:pt>
    <dgm:pt modelId="{A4DC7964-6663-434D-A3E0-7754162C2599}">
      <dgm:prSet phldrT="[Text]" custT="1"/>
      <dgm:spPr>
        <a:solidFill>
          <a:srgbClr val="2784B3"/>
        </a:solidFill>
      </dgm:spPr>
      <dgm:t>
        <a:bodyPr/>
        <a:lstStyle/>
        <a:p>
          <a:r>
            <a:rPr lang="en-US" sz="3200" b="1" dirty="0">
              <a:solidFill>
                <a:schemeClr val="tx1"/>
              </a:solidFill>
            </a:rPr>
            <a:t>Person interviewed someone who was alive when the event happened</a:t>
          </a:r>
        </a:p>
      </dgm:t>
    </dgm:pt>
    <dgm:pt modelId="{6E0C1FB1-A2BD-442C-8C71-C4931C978324}" type="parTrans" cxnId="{8BCAD747-5E7C-43C5-A9A4-22D4FCD80008}">
      <dgm:prSet/>
      <dgm:spPr/>
      <dgm:t>
        <a:bodyPr/>
        <a:lstStyle/>
        <a:p>
          <a:endParaRPr lang="en-US"/>
        </a:p>
      </dgm:t>
    </dgm:pt>
    <dgm:pt modelId="{2B407224-58C6-4E6D-BF32-2CBE5F55C365}" type="sibTrans" cxnId="{8BCAD747-5E7C-43C5-A9A4-22D4FCD80008}">
      <dgm:prSet/>
      <dgm:spPr/>
      <dgm:t>
        <a:bodyPr/>
        <a:lstStyle/>
        <a:p>
          <a:endParaRPr lang="en-US"/>
        </a:p>
      </dgm:t>
    </dgm:pt>
    <dgm:pt modelId="{17A21F3B-3894-4066-8D06-A94EC189837C}">
      <dgm:prSet phldrT="[Text]"/>
      <dgm:spPr>
        <a:solidFill>
          <a:srgbClr val="28F85E"/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Document was written at the time of the event</a:t>
          </a:r>
        </a:p>
      </dgm:t>
    </dgm:pt>
    <dgm:pt modelId="{A6A80449-703C-44DB-A9C5-46379F003D28}" type="parTrans" cxnId="{510BFB00-F30E-41D2-8D1E-230B4CD22E5E}">
      <dgm:prSet/>
      <dgm:spPr/>
      <dgm:t>
        <a:bodyPr/>
        <a:lstStyle/>
        <a:p>
          <a:endParaRPr lang="en-US"/>
        </a:p>
      </dgm:t>
    </dgm:pt>
    <dgm:pt modelId="{20E38033-8188-41D2-A044-D0DEA02BCD7C}" type="sibTrans" cxnId="{510BFB00-F30E-41D2-8D1E-230B4CD22E5E}">
      <dgm:prSet/>
      <dgm:spPr/>
      <dgm:t>
        <a:bodyPr/>
        <a:lstStyle/>
        <a:p>
          <a:endParaRPr lang="en-US"/>
        </a:p>
      </dgm:t>
    </dgm:pt>
    <dgm:pt modelId="{4CFF57D2-D8C6-4EB5-8E1E-5FFD3174887A}">
      <dgm:prSet phldrT="[Text]" custT="1"/>
      <dgm:spPr>
        <a:solidFill>
          <a:srgbClr val="F8A428"/>
        </a:solidFill>
      </dgm:spPr>
      <dgm:t>
        <a:bodyPr/>
        <a:lstStyle/>
        <a:p>
          <a:r>
            <a:rPr lang="en-US" sz="3600" b="1" dirty="0">
              <a:solidFill>
                <a:schemeClr val="tx1"/>
              </a:solidFill>
            </a:rPr>
            <a:t>Person witnessed the event (first hand account)</a:t>
          </a:r>
        </a:p>
      </dgm:t>
    </dgm:pt>
    <dgm:pt modelId="{3D938D5A-D639-44FF-849D-673EB40EBECE}" type="parTrans" cxnId="{C05A30E7-C88B-4A73-AF1A-51030B647C5F}">
      <dgm:prSet/>
      <dgm:spPr/>
      <dgm:t>
        <a:bodyPr/>
        <a:lstStyle/>
        <a:p>
          <a:endParaRPr lang="en-US"/>
        </a:p>
      </dgm:t>
    </dgm:pt>
    <dgm:pt modelId="{E30B845B-3E3E-444C-A95C-50BD3073EF02}" type="sibTrans" cxnId="{C05A30E7-C88B-4A73-AF1A-51030B647C5F}">
      <dgm:prSet/>
      <dgm:spPr/>
      <dgm:t>
        <a:bodyPr/>
        <a:lstStyle/>
        <a:p>
          <a:endParaRPr lang="en-US"/>
        </a:p>
      </dgm:t>
    </dgm:pt>
    <dgm:pt modelId="{1A212248-8FEC-419B-85AE-D75593F3C15E}" type="pres">
      <dgm:prSet presAssocID="{D253B85F-99A0-40C0-A01D-849DD86FC6DC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87EDDE8-92C5-4C2E-AEB9-431885349260}" type="pres">
      <dgm:prSet presAssocID="{D253B85F-99A0-40C0-A01D-849DD86FC6DC}" presName="matrix" presStyleCnt="0"/>
      <dgm:spPr/>
    </dgm:pt>
    <dgm:pt modelId="{E4804081-0250-4F65-B77B-5CF8D8EF2E73}" type="pres">
      <dgm:prSet presAssocID="{D253B85F-99A0-40C0-A01D-849DD86FC6DC}" presName="tile1" presStyleLbl="node1" presStyleIdx="0" presStyleCnt="4"/>
      <dgm:spPr/>
    </dgm:pt>
    <dgm:pt modelId="{6265E2EE-0902-4557-88DE-2E9A0D3EAF0A}" type="pres">
      <dgm:prSet presAssocID="{D253B85F-99A0-40C0-A01D-849DD86FC6D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6D173CB-77AB-4092-9BD9-2F027D66A751}" type="pres">
      <dgm:prSet presAssocID="{D253B85F-99A0-40C0-A01D-849DD86FC6DC}" presName="tile2" presStyleLbl="node1" presStyleIdx="1" presStyleCnt="4" custLinFactNeighborX="16667" custLinFactNeighborY="-9302"/>
      <dgm:spPr/>
    </dgm:pt>
    <dgm:pt modelId="{08DA580F-5D3F-4F62-805D-0865C968FEB3}" type="pres">
      <dgm:prSet presAssocID="{D253B85F-99A0-40C0-A01D-849DD86FC6D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4C0F24A-712A-4178-A44A-2C506D4D856E}" type="pres">
      <dgm:prSet presAssocID="{D253B85F-99A0-40C0-A01D-849DD86FC6DC}" presName="tile3" presStyleLbl="node1" presStyleIdx="2" presStyleCnt="4"/>
      <dgm:spPr/>
    </dgm:pt>
    <dgm:pt modelId="{637FBFD3-5C18-4415-964F-9E3D6B18DC88}" type="pres">
      <dgm:prSet presAssocID="{D253B85F-99A0-40C0-A01D-849DD86FC6D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3D4F81B-DAA9-4C89-A53E-E423E4EBBF26}" type="pres">
      <dgm:prSet presAssocID="{D253B85F-99A0-40C0-A01D-849DD86FC6DC}" presName="tile4" presStyleLbl="node1" presStyleIdx="3" presStyleCnt="4" custLinFactNeighborY="0"/>
      <dgm:spPr/>
    </dgm:pt>
    <dgm:pt modelId="{54426D02-0091-40DF-9E2F-87977D07A2B0}" type="pres">
      <dgm:prSet presAssocID="{D253B85F-99A0-40C0-A01D-849DD86FC6D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3015101E-9225-43A3-A0E8-B294A8F4937A}" type="pres">
      <dgm:prSet presAssocID="{D253B85F-99A0-40C0-A01D-849DD86FC6DC}" presName="centerTile" presStyleLbl="fgShp" presStyleIdx="0" presStyleCnt="1" custLinFactNeighborX="-5556" custLinFactNeighborY="3488">
        <dgm:presLayoutVars>
          <dgm:chMax val="0"/>
          <dgm:chPref val="0"/>
        </dgm:presLayoutVars>
      </dgm:prSet>
      <dgm:spPr/>
    </dgm:pt>
  </dgm:ptLst>
  <dgm:cxnLst>
    <dgm:cxn modelId="{510BFB00-F30E-41D2-8D1E-230B4CD22E5E}" srcId="{91B66261-30C3-48A3-AD7E-1B79E615DCD5}" destId="{17A21F3B-3894-4066-8D06-A94EC189837C}" srcOrd="2" destOrd="0" parTransId="{A6A80449-703C-44DB-A9C5-46379F003D28}" sibTransId="{20E38033-8188-41D2-A044-D0DEA02BCD7C}"/>
    <dgm:cxn modelId="{AADF7765-C4DA-4C13-8979-FA632136D07B}" type="presOf" srcId="{FD05DF70-4D63-4439-897E-783E536C774A}" destId="{E4804081-0250-4F65-B77B-5CF8D8EF2E73}" srcOrd="0" destOrd="0" presId="urn:microsoft.com/office/officeart/2005/8/layout/matrix1"/>
    <dgm:cxn modelId="{8BCAD747-5E7C-43C5-A9A4-22D4FCD80008}" srcId="{91B66261-30C3-48A3-AD7E-1B79E615DCD5}" destId="{A4DC7964-6663-434D-A3E0-7754162C2599}" srcOrd="1" destOrd="0" parTransId="{6E0C1FB1-A2BD-442C-8C71-C4931C978324}" sibTransId="{2B407224-58C6-4E6D-BF32-2CBE5F55C365}"/>
    <dgm:cxn modelId="{876C5B69-BE06-4BC0-BD3A-4F7DC8AEFED7}" type="presOf" srcId="{4CFF57D2-D8C6-4EB5-8E1E-5FFD3174887A}" destId="{54426D02-0091-40DF-9E2F-87977D07A2B0}" srcOrd="1" destOrd="0" presId="urn:microsoft.com/office/officeart/2005/8/layout/matrix1"/>
    <dgm:cxn modelId="{7DC6495A-7A37-4C34-B916-33DD22FF0103}" type="presOf" srcId="{4CFF57D2-D8C6-4EB5-8E1E-5FFD3174887A}" destId="{23D4F81B-DAA9-4C89-A53E-E423E4EBBF26}" srcOrd="0" destOrd="0" presId="urn:microsoft.com/office/officeart/2005/8/layout/matrix1"/>
    <dgm:cxn modelId="{609B847C-4B8C-4730-B2C3-26626C2D730C}" type="presOf" srcId="{17A21F3B-3894-4066-8D06-A94EC189837C}" destId="{637FBFD3-5C18-4415-964F-9E3D6B18DC88}" srcOrd="1" destOrd="0" presId="urn:microsoft.com/office/officeart/2005/8/layout/matrix1"/>
    <dgm:cxn modelId="{1EE45B7D-2D79-4E4E-B0B0-663840C26EA7}" type="presOf" srcId="{91B66261-30C3-48A3-AD7E-1B79E615DCD5}" destId="{3015101E-9225-43A3-A0E8-B294A8F4937A}" srcOrd="0" destOrd="0" presId="urn:microsoft.com/office/officeart/2005/8/layout/matrix1"/>
    <dgm:cxn modelId="{43D0D4A7-90ED-4F9B-824F-7F28F37FCB40}" srcId="{D253B85F-99A0-40C0-A01D-849DD86FC6DC}" destId="{91B66261-30C3-48A3-AD7E-1B79E615DCD5}" srcOrd="0" destOrd="0" parTransId="{46417036-F98D-4965-80D7-AAB476B5FBE7}" sibTransId="{693D2EF2-E103-4B20-9170-0910C2685DF0}"/>
    <dgm:cxn modelId="{E0C15EBC-FB50-41D9-8AFF-4DBC630DD1C9}" type="presOf" srcId="{D253B85F-99A0-40C0-A01D-849DD86FC6DC}" destId="{1A212248-8FEC-419B-85AE-D75593F3C15E}" srcOrd="0" destOrd="0" presId="urn:microsoft.com/office/officeart/2005/8/layout/matrix1"/>
    <dgm:cxn modelId="{0E2D09BE-3ACE-40ED-A5B4-79533FFD6118}" type="presOf" srcId="{A4DC7964-6663-434D-A3E0-7754162C2599}" destId="{46D173CB-77AB-4092-9BD9-2F027D66A751}" srcOrd="0" destOrd="0" presId="urn:microsoft.com/office/officeart/2005/8/layout/matrix1"/>
    <dgm:cxn modelId="{95E078D3-E632-4FEA-8AD9-448EF11ABBEE}" type="presOf" srcId="{FD05DF70-4D63-4439-897E-783E536C774A}" destId="{6265E2EE-0902-4557-88DE-2E9A0D3EAF0A}" srcOrd="1" destOrd="0" presId="urn:microsoft.com/office/officeart/2005/8/layout/matrix1"/>
    <dgm:cxn modelId="{C05A30E7-C88B-4A73-AF1A-51030B647C5F}" srcId="{91B66261-30C3-48A3-AD7E-1B79E615DCD5}" destId="{4CFF57D2-D8C6-4EB5-8E1E-5FFD3174887A}" srcOrd="3" destOrd="0" parTransId="{3D938D5A-D639-44FF-849D-673EB40EBECE}" sibTransId="{E30B845B-3E3E-444C-A95C-50BD3073EF02}"/>
    <dgm:cxn modelId="{1FFAECE8-3365-4091-BA73-80A4EA4B7F63}" type="presOf" srcId="{17A21F3B-3894-4066-8D06-A94EC189837C}" destId="{14C0F24A-712A-4178-A44A-2C506D4D856E}" srcOrd="0" destOrd="0" presId="urn:microsoft.com/office/officeart/2005/8/layout/matrix1"/>
    <dgm:cxn modelId="{4CA99CF3-58B4-48B4-8749-D33C441AF0FC}" type="presOf" srcId="{A4DC7964-6663-434D-A3E0-7754162C2599}" destId="{08DA580F-5D3F-4F62-805D-0865C968FEB3}" srcOrd="1" destOrd="0" presId="urn:microsoft.com/office/officeart/2005/8/layout/matrix1"/>
    <dgm:cxn modelId="{C3F1B0FA-E716-459E-B4A2-6E88199158B8}" srcId="{91B66261-30C3-48A3-AD7E-1B79E615DCD5}" destId="{FD05DF70-4D63-4439-897E-783E536C774A}" srcOrd="0" destOrd="0" parTransId="{4DB0BB6E-6A69-46F4-8E9B-B11C997B0C90}" sibTransId="{F5D45563-E483-45F0-BD01-FF2D9D97EAF6}"/>
    <dgm:cxn modelId="{F91F578F-7750-4D8D-83FD-CAEABAB0AE9E}" type="presParOf" srcId="{1A212248-8FEC-419B-85AE-D75593F3C15E}" destId="{D87EDDE8-92C5-4C2E-AEB9-431885349260}" srcOrd="0" destOrd="0" presId="urn:microsoft.com/office/officeart/2005/8/layout/matrix1"/>
    <dgm:cxn modelId="{FE0C4922-80DD-4A6E-A99A-D9A8F3603103}" type="presParOf" srcId="{D87EDDE8-92C5-4C2E-AEB9-431885349260}" destId="{E4804081-0250-4F65-B77B-5CF8D8EF2E73}" srcOrd="0" destOrd="0" presId="urn:microsoft.com/office/officeart/2005/8/layout/matrix1"/>
    <dgm:cxn modelId="{97FFF2E2-6B0A-4B56-ACDE-00D922A29CAA}" type="presParOf" srcId="{D87EDDE8-92C5-4C2E-AEB9-431885349260}" destId="{6265E2EE-0902-4557-88DE-2E9A0D3EAF0A}" srcOrd="1" destOrd="0" presId="urn:microsoft.com/office/officeart/2005/8/layout/matrix1"/>
    <dgm:cxn modelId="{CB077BB1-C350-42A3-BEA1-75C148D41AC6}" type="presParOf" srcId="{D87EDDE8-92C5-4C2E-AEB9-431885349260}" destId="{46D173CB-77AB-4092-9BD9-2F027D66A751}" srcOrd="2" destOrd="0" presId="urn:microsoft.com/office/officeart/2005/8/layout/matrix1"/>
    <dgm:cxn modelId="{3A386C3D-44F7-4D08-9A77-6E35B03357E9}" type="presParOf" srcId="{D87EDDE8-92C5-4C2E-AEB9-431885349260}" destId="{08DA580F-5D3F-4F62-805D-0865C968FEB3}" srcOrd="3" destOrd="0" presId="urn:microsoft.com/office/officeart/2005/8/layout/matrix1"/>
    <dgm:cxn modelId="{1868D976-8B74-41F0-B805-ADC16D3CA213}" type="presParOf" srcId="{D87EDDE8-92C5-4C2E-AEB9-431885349260}" destId="{14C0F24A-712A-4178-A44A-2C506D4D856E}" srcOrd="4" destOrd="0" presId="urn:microsoft.com/office/officeart/2005/8/layout/matrix1"/>
    <dgm:cxn modelId="{04A6382E-0A91-4535-9459-59261AF98F05}" type="presParOf" srcId="{D87EDDE8-92C5-4C2E-AEB9-431885349260}" destId="{637FBFD3-5C18-4415-964F-9E3D6B18DC88}" srcOrd="5" destOrd="0" presId="urn:microsoft.com/office/officeart/2005/8/layout/matrix1"/>
    <dgm:cxn modelId="{DBB5D648-FEB6-4640-B3BC-B12968C342E0}" type="presParOf" srcId="{D87EDDE8-92C5-4C2E-AEB9-431885349260}" destId="{23D4F81B-DAA9-4C89-A53E-E423E4EBBF26}" srcOrd="6" destOrd="0" presId="urn:microsoft.com/office/officeart/2005/8/layout/matrix1"/>
    <dgm:cxn modelId="{E8E252A4-65C7-4E0E-8408-B71F5941BF21}" type="presParOf" srcId="{D87EDDE8-92C5-4C2E-AEB9-431885349260}" destId="{54426D02-0091-40DF-9E2F-87977D07A2B0}" srcOrd="7" destOrd="0" presId="urn:microsoft.com/office/officeart/2005/8/layout/matrix1"/>
    <dgm:cxn modelId="{5DADC4E4-4A70-46D1-9D30-E4FA2C448528}" type="presParOf" srcId="{1A212248-8FEC-419B-85AE-D75593F3C15E}" destId="{3015101E-9225-43A3-A0E8-B294A8F4937A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D934B8-8C41-485C-8DA6-3F41A509C9B0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042ED14D-0B5D-4667-9E31-E1C26180DACA}">
      <dgm:prSet phldrT="[Text]"/>
      <dgm:spPr>
        <a:solidFill>
          <a:srgbClr val="FF0000">
            <a:alpha val="50000"/>
          </a:srgbClr>
        </a:solidFill>
      </dgm:spPr>
      <dgm:t>
        <a:bodyPr/>
        <a:lstStyle/>
        <a:p>
          <a:pPr algn="ctr"/>
          <a:endParaRPr lang="en-US" dirty="0"/>
        </a:p>
        <a:p>
          <a:pPr algn="ctr"/>
          <a:endParaRPr lang="en-US" dirty="0"/>
        </a:p>
        <a:p>
          <a:pPr algn="ctr"/>
          <a:endParaRPr lang="en-US" dirty="0"/>
        </a:p>
      </dgm:t>
    </dgm:pt>
    <dgm:pt modelId="{4B5FAE82-C8B3-4892-A19A-5383229D9833}" type="parTrans" cxnId="{B98B5D08-762D-465D-9AE8-D8B52F8E74A7}">
      <dgm:prSet/>
      <dgm:spPr/>
      <dgm:t>
        <a:bodyPr/>
        <a:lstStyle/>
        <a:p>
          <a:endParaRPr lang="en-US"/>
        </a:p>
      </dgm:t>
    </dgm:pt>
    <dgm:pt modelId="{2354AD47-079B-404C-BCC3-B6AB6B2E7DA4}" type="sibTrans" cxnId="{B98B5D08-762D-465D-9AE8-D8B52F8E74A7}">
      <dgm:prSet/>
      <dgm:spPr/>
      <dgm:t>
        <a:bodyPr/>
        <a:lstStyle/>
        <a:p>
          <a:endParaRPr lang="en-US"/>
        </a:p>
      </dgm:t>
    </dgm:pt>
    <dgm:pt modelId="{E9629946-7E92-4DAB-8CA3-07FA4725B006}">
      <dgm:prSet phldrT="[Text]"/>
      <dgm:spPr>
        <a:solidFill>
          <a:srgbClr val="0070C0">
            <a:alpha val="50000"/>
          </a:srgbClr>
        </a:solidFill>
      </dgm:spPr>
      <dgm:t>
        <a:bodyPr/>
        <a:lstStyle/>
        <a:p>
          <a:endParaRPr lang="en-US" dirty="0"/>
        </a:p>
        <a:p>
          <a:endParaRPr lang="en-US" dirty="0"/>
        </a:p>
        <a:p>
          <a:endParaRPr lang="en-US" dirty="0"/>
        </a:p>
      </dgm:t>
    </dgm:pt>
    <dgm:pt modelId="{57CB50C8-E5D4-458B-BDD9-2DADAF94AD34}" type="parTrans" cxnId="{B83157EC-60F6-4321-9FCE-D1635C281326}">
      <dgm:prSet/>
      <dgm:spPr/>
      <dgm:t>
        <a:bodyPr/>
        <a:lstStyle/>
        <a:p>
          <a:endParaRPr lang="en-US"/>
        </a:p>
      </dgm:t>
    </dgm:pt>
    <dgm:pt modelId="{194279CD-61B6-4D83-BE58-1BC277BC88C1}" type="sibTrans" cxnId="{B83157EC-60F6-4321-9FCE-D1635C281326}">
      <dgm:prSet/>
      <dgm:spPr/>
      <dgm:t>
        <a:bodyPr/>
        <a:lstStyle/>
        <a:p>
          <a:endParaRPr lang="en-US"/>
        </a:p>
      </dgm:t>
    </dgm:pt>
    <dgm:pt modelId="{BCADA3AC-4F27-4366-BD2C-04FBD403900D}" type="pres">
      <dgm:prSet presAssocID="{A7D934B8-8C41-485C-8DA6-3F41A509C9B0}" presName="compositeShape" presStyleCnt="0">
        <dgm:presLayoutVars>
          <dgm:chMax val="7"/>
          <dgm:dir/>
          <dgm:resizeHandles val="exact"/>
        </dgm:presLayoutVars>
      </dgm:prSet>
      <dgm:spPr/>
    </dgm:pt>
    <dgm:pt modelId="{D212930C-411E-4BAD-8C90-B1BDFE21DD92}" type="pres">
      <dgm:prSet presAssocID="{042ED14D-0B5D-4667-9E31-E1C26180DACA}" presName="circ1" presStyleLbl="vennNode1" presStyleIdx="0" presStyleCnt="2" custScaleX="129263" custLinFactNeighborX="2528" custLinFactNeighborY="-1480"/>
      <dgm:spPr/>
    </dgm:pt>
    <dgm:pt modelId="{D2E74340-E482-4680-8865-501EF9552C8F}" type="pres">
      <dgm:prSet presAssocID="{042ED14D-0B5D-4667-9E31-E1C26180DAC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83B7FBC-51F7-4571-8022-E0A4C03635C1}" type="pres">
      <dgm:prSet presAssocID="{E9629946-7E92-4DAB-8CA3-07FA4725B006}" presName="circ2" presStyleLbl="vennNode1" presStyleIdx="1" presStyleCnt="2" custScaleX="122806" custLinFactNeighborX="-8422" custLinFactNeighborY="665"/>
      <dgm:spPr/>
    </dgm:pt>
    <dgm:pt modelId="{04781A78-82D7-4478-97B0-FECF2B398977}" type="pres">
      <dgm:prSet presAssocID="{E9629946-7E92-4DAB-8CA3-07FA4725B00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B98B5D08-762D-465D-9AE8-D8B52F8E74A7}" srcId="{A7D934B8-8C41-485C-8DA6-3F41A509C9B0}" destId="{042ED14D-0B5D-4667-9E31-E1C26180DACA}" srcOrd="0" destOrd="0" parTransId="{4B5FAE82-C8B3-4892-A19A-5383229D9833}" sibTransId="{2354AD47-079B-404C-BCC3-B6AB6B2E7DA4}"/>
    <dgm:cxn modelId="{F7FDDE46-4180-4736-B933-79FB65AB0432}" type="presOf" srcId="{E9629946-7E92-4DAB-8CA3-07FA4725B006}" destId="{04781A78-82D7-4478-97B0-FECF2B398977}" srcOrd="1" destOrd="0" presId="urn:microsoft.com/office/officeart/2005/8/layout/venn1"/>
    <dgm:cxn modelId="{1EB73C8D-CCBA-42EB-A635-047A3335FA73}" type="presOf" srcId="{A7D934B8-8C41-485C-8DA6-3F41A509C9B0}" destId="{BCADA3AC-4F27-4366-BD2C-04FBD403900D}" srcOrd="0" destOrd="0" presId="urn:microsoft.com/office/officeart/2005/8/layout/venn1"/>
    <dgm:cxn modelId="{C97964BA-0FB8-4F2E-8511-B9B3222409EE}" type="presOf" srcId="{042ED14D-0B5D-4667-9E31-E1C26180DACA}" destId="{D212930C-411E-4BAD-8C90-B1BDFE21DD92}" srcOrd="0" destOrd="0" presId="urn:microsoft.com/office/officeart/2005/8/layout/venn1"/>
    <dgm:cxn modelId="{A43070C5-593D-4CF1-B35B-3D30EF6F4D79}" type="presOf" srcId="{042ED14D-0B5D-4667-9E31-E1C26180DACA}" destId="{D2E74340-E482-4680-8865-501EF9552C8F}" srcOrd="1" destOrd="0" presId="urn:microsoft.com/office/officeart/2005/8/layout/venn1"/>
    <dgm:cxn modelId="{EFE714E9-22FD-4AE0-8C69-E172A18F1291}" type="presOf" srcId="{E9629946-7E92-4DAB-8CA3-07FA4725B006}" destId="{283B7FBC-51F7-4571-8022-E0A4C03635C1}" srcOrd="0" destOrd="0" presId="urn:microsoft.com/office/officeart/2005/8/layout/venn1"/>
    <dgm:cxn modelId="{B83157EC-60F6-4321-9FCE-D1635C281326}" srcId="{A7D934B8-8C41-485C-8DA6-3F41A509C9B0}" destId="{E9629946-7E92-4DAB-8CA3-07FA4725B006}" srcOrd="1" destOrd="0" parTransId="{57CB50C8-E5D4-458B-BDD9-2DADAF94AD34}" sibTransId="{194279CD-61B6-4D83-BE58-1BC277BC88C1}"/>
    <dgm:cxn modelId="{32AE5779-7595-46C7-8FD5-8F6741EF2FCE}" type="presParOf" srcId="{BCADA3AC-4F27-4366-BD2C-04FBD403900D}" destId="{D212930C-411E-4BAD-8C90-B1BDFE21DD92}" srcOrd="0" destOrd="0" presId="urn:microsoft.com/office/officeart/2005/8/layout/venn1"/>
    <dgm:cxn modelId="{F737FC0A-10E1-4253-B309-5C271E0111DC}" type="presParOf" srcId="{BCADA3AC-4F27-4366-BD2C-04FBD403900D}" destId="{D2E74340-E482-4680-8865-501EF9552C8F}" srcOrd="1" destOrd="0" presId="urn:microsoft.com/office/officeart/2005/8/layout/venn1"/>
    <dgm:cxn modelId="{EE0128A0-9E16-4C35-8386-C819CF5434D7}" type="presParOf" srcId="{BCADA3AC-4F27-4366-BD2C-04FBD403900D}" destId="{283B7FBC-51F7-4571-8022-E0A4C03635C1}" srcOrd="2" destOrd="0" presId="urn:microsoft.com/office/officeart/2005/8/layout/venn1"/>
    <dgm:cxn modelId="{62D99079-CD36-4D8E-957B-509BBAAADB9D}" type="presParOf" srcId="{BCADA3AC-4F27-4366-BD2C-04FBD403900D}" destId="{04781A78-82D7-4478-97B0-FECF2B398977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804081-0250-4F65-B77B-5CF8D8EF2E73}">
      <dsp:nvSpPr>
        <dsp:cNvPr id="0" name=""/>
        <dsp:cNvSpPr/>
      </dsp:nvSpPr>
      <dsp:spPr>
        <a:xfrm rot="16200000">
          <a:off x="-38099" y="38099"/>
          <a:ext cx="3276600" cy="3200400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tx1"/>
              </a:solidFill>
            </a:rPr>
            <a:t>Person was alive when the event happened</a:t>
          </a:r>
        </a:p>
      </dsp:txBody>
      <dsp:txXfrm rot="5400000">
        <a:off x="0" y="0"/>
        <a:ext cx="3200400" cy="2457450"/>
      </dsp:txXfrm>
    </dsp:sp>
    <dsp:sp modelId="{46D173CB-77AB-4092-9BD9-2F027D66A751}">
      <dsp:nvSpPr>
        <dsp:cNvPr id="0" name=""/>
        <dsp:cNvSpPr/>
      </dsp:nvSpPr>
      <dsp:spPr>
        <a:xfrm>
          <a:off x="3200400" y="0"/>
          <a:ext cx="3200400" cy="3276600"/>
        </a:xfrm>
        <a:prstGeom prst="round1Rect">
          <a:avLst/>
        </a:prstGeom>
        <a:solidFill>
          <a:srgbClr val="2784B3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</a:rPr>
            <a:t>Person interviewed someone who was alive when the event happened</a:t>
          </a:r>
        </a:p>
      </dsp:txBody>
      <dsp:txXfrm>
        <a:off x="3200400" y="0"/>
        <a:ext cx="3200400" cy="2457450"/>
      </dsp:txXfrm>
    </dsp:sp>
    <dsp:sp modelId="{14C0F24A-712A-4178-A44A-2C506D4D856E}">
      <dsp:nvSpPr>
        <dsp:cNvPr id="0" name=""/>
        <dsp:cNvSpPr/>
      </dsp:nvSpPr>
      <dsp:spPr>
        <a:xfrm rot="10800000">
          <a:off x="0" y="3276600"/>
          <a:ext cx="3200400" cy="3276600"/>
        </a:xfrm>
        <a:prstGeom prst="round1Rect">
          <a:avLst/>
        </a:prstGeom>
        <a:solidFill>
          <a:srgbClr val="28F85E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 dirty="0">
              <a:solidFill>
                <a:schemeClr val="tx1"/>
              </a:solidFill>
            </a:rPr>
            <a:t>Document was written at the time of the event</a:t>
          </a:r>
        </a:p>
      </dsp:txBody>
      <dsp:txXfrm rot="10800000">
        <a:off x="0" y="4095750"/>
        <a:ext cx="3200400" cy="2457450"/>
      </dsp:txXfrm>
    </dsp:sp>
    <dsp:sp modelId="{23D4F81B-DAA9-4C89-A53E-E423E4EBBF26}">
      <dsp:nvSpPr>
        <dsp:cNvPr id="0" name=""/>
        <dsp:cNvSpPr/>
      </dsp:nvSpPr>
      <dsp:spPr>
        <a:xfrm rot="5400000">
          <a:off x="3162300" y="3314699"/>
          <a:ext cx="3276600" cy="3200400"/>
        </a:xfrm>
        <a:prstGeom prst="round1Rect">
          <a:avLst/>
        </a:prstGeom>
        <a:solidFill>
          <a:srgbClr val="F8A428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tx1"/>
              </a:solidFill>
            </a:rPr>
            <a:t>Person witnessed the event (first hand account)</a:t>
          </a:r>
        </a:p>
      </dsp:txBody>
      <dsp:txXfrm rot="-5400000">
        <a:off x="3200400" y="4095749"/>
        <a:ext cx="3200400" cy="2457450"/>
      </dsp:txXfrm>
    </dsp:sp>
    <dsp:sp modelId="{3015101E-9225-43A3-A0E8-B294A8F4937A}">
      <dsp:nvSpPr>
        <dsp:cNvPr id="0" name=""/>
        <dsp:cNvSpPr/>
      </dsp:nvSpPr>
      <dsp:spPr>
        <a:xfrm>
          <a:off x="2133591" y="2514593"/>
          <a:ext cx="1920240" cy="1638300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Footlight MT Light" pitchFamily="18" charset="0"/>
            </a:rPr>
            <a:t>Primary Document</a:t>
          </a:r>
        </a:p>
      </dsp:txBody>
      <dsp:txXfrm>
        <a:off x="2213566" y="2594568"/>
        <a:ext cx="1760290" cy="14783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12930C-411E-4BAD-8C90-B1BDFE21DD92}">
      <dsp:nvSpPr>
        <dsp:cNvPr id="0" name=""/>
        <dsp:cNvSpPr/>
      </dsp:nvSpPr>
      <dsp:spPr>
        <a:xfrm>
          <a:off x="-228606" y="1"/>
          <a:ext cx="4591995" cy="3552443"/>
        </a:xfrm>
        <a:prstGeom prst="ellipse">
          <a:avLst/>
        </a:prstGeom>
        <a:solidFill>
          <a:srgbClr val="FF0000">
            <a:alpha val="5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700" kern="1200" dirty="0"/>
        </a:p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700" kern="1200" dirty="0"/>
        </a:p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700" kern="1200" dirty="0"/>
        </a:p>
      </dsp:txBody>
      <dsp:txXfrm>
        <a:off x="412617" y="418911"/>
        <a:ext cx="2647637" cy="2714625"/>
      </dsp:txXfrm>
    </dsp:sp>
    <dsp:sp modelId="{283B7FBC-51F7-4571-8022-E0A4C03635C1}">
      <dsp:nvSpPr>
        <dsp:cNvPr id="0" name=""/>
        <dsp:cNvSpPr/>
      </dsp:nvSpPr>
      <dsp:spPr>
        <a:xfrm>
          <a:off x="2057411" y="76201"/>
          <a:ext cx="4362614" cy="3552443"/>
        </a:xfrm>
        <a:prstGeom prst="ellipse">
          <a:avLst/>
        </a:prstGeom>
        <a:solidFill>
          <a:srgbClr val="0070C0">
            <a:alpha val="5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700" kern="1200" dirty="0"/>
        </a:p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700" kern="1200" dirty="0"/>
        </a:p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700" kern="1200" dirty="0"/>
        </a:p>
      </dsp:txBody>
      <dsp:txXfrm>
        <a:off x="3295450" y="495111"/>
        <a:ext cx="2515381" cy="27146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55851"/>
          </a:xfrm>
          <a:prstGeom prst="rect">
            <a:avLst/>
          </a:prstGeom>
        </p:spPr>
        <p:txBody>
          <a:bodyPr vert="horz" lIns="91274" tIns="45637" rIns="91274" bIns="4563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5851"/>
          </a:xfrm>
          <a:prstGeom prst="rect">
            <a:avLst/>
          </a:prstGeom>
        </p:spPr>
        <p:txBody>
          <a:bodyPr vert="horz" lIns="91274" tIns="45637" rIns="91274" bIns="45637" rtlCol="0"/>
          <a:lstStyle>
            <a:lvl1pPr algn="r">
              <a:defRPr sz="1200"/>
            </a:lvl1pPr>
          </a:lstStyle>
          <a:p>
            <a:fld id="{1A5E08BC-5E55-4C35-8C9B-8130E0D7CE54}" type="datetimeFigureOut">
              <a:rPr lang="en-US" smtClean="0"/>
              <a:pPr/>
              <a:t>12/10/2022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659580"/>
            <a:ext cx="2971800" cy="455851"/>
          </a:xfrm>
          <a:prstGeom prst="rect">
            <a:avLst/>
          </a:prstGeom>
        </p:spPr>
        <p:txBody>
          <a:bodyPr vert="horz" lIns="91274" tIns="45637" rIns="91274" bIns="4563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59580"/>
            <a:ext cx="2971800" cy="455851"/>
          </a:xfrm>
          <a:prstGeom prst="rect">
            <a:avLst/>
          </a:prstGeom>
        </p:spPr>
        <p:txBody>
          <a:bodyPr vert="horz" lIns="91274" tIns="45637" rIns="91274" bIns="45637" rtlCol="0" anchor="b"/>
          <a:lstStyle>
            <a:lvl1pPr algn="r">
              <a:defRPr sz="1200"/>
            </a:lvl1pPr>
          </a:lstStyle>
          <a:p>
            <a:fld id="{0ABD4804-0A91-49AF-800E-6CD838B47C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55851"/>
          </a:xfrm>
          <a:prstGeom prst="rect">
            <a:avLst/>
          </a:prstGeom>
        </p:spPr>
        <p:txBody>
          <a:bodyPr vert="horz" lIns="91274" tIns="45637" rIns="91274" bIns="4563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5851"/>
          </a:xfrm>
          <a:prstGeom prst="rect">
            <a:avLst/>
          </a:prstGeom>
        </p:spPr>
        <p:txBody>
          <a:bodyPr vert="horz" lIns="91274" tIns="45637" rIns="91274" bIns="45637" rtlCol="0"/>
          <a:lstStyle>
            <a:lvl1pPr algn="r">
              <a:defRPr sz="1200"/>
            </a:lvl1pPr>
          </a:lstStyle>
          <a:p>
            <a:fld id="{AAFF2FB9-D5DC-4152-B9A8-18502C825F38}" type="datetimeFigureOut">
              <a:rPr lang="en-US" smtClean="0"/>
              <a:pPr/>
              <a:t>12/10/2022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7888" y="684213"/>
            <a:ext cx="2562225" cy="34178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74" tIns="45637" rIns="91274" bIns="4563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30582"/>
            <a:ext cx="5486400" cy="4102656"/>
          </a:xfrm>
          <a:prstGeom prst="rect">
            <a:avLst/>
          </a:prstGeom>
        </p:spPr>
        <p:txBody>
          <a:bodyPr vert="horz" lIns="91274" tIns="45637" rIns="91274" bIns="4563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659580"/>
            <a:ext cx="2971800" cy="455851"/>
          </a:xfrm>
          <a:prstGeom prst="rect">
            <a:avLst/>
          </a:prstGeom>
        </p:spPr>
        <p:txBody>
          <a:bodyPr vert="horz" lIns="91274" tIns="45637" rIns="91274" bIns="4563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59580"/>
            <a:ext cx="2971800" cy="455851"/>
          </a:xfrm>
          <a:prstGeom prst="rect">
            <a:avLst/>
          </a:prstGeom>
        </p:spPr>
        <p:txBody>
          <a:bodyPr vert="horz" lIns="91274" tIns="45637" rIns="91274" bIns="45637" rtlCol="0" anchor="b"/>
          <a:lstStyle>
            <a:lvl1pPr algn="r">
              <a:defRPr sz="1200"/>
            </a:lvl1pPr>
          </a:lstStyle>
          <a:p>
            <a:fld id="{6BDAC7AC-E773-47E1-9D7C-47255382345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AC7AC-E773-47E1-9D7C-47255382345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AC7AC-E773-47E1-9D7C-47255382345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AC7AC-E773-47E1-9D7C-47255382345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AC7AC-E773-47E1-9D7C-47255382345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7888" y="684213"/>
            <a:ext cx="2562225" cy="3417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AC7AC-E773-47E1-9D7C-47255382345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7888" y="684213"/>
            <a:ext cx="2562225" cy="3417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AC7AC-E773-47E1-9D7C-47255382345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AC7AC-E773-47E1-9D7C-47255382345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7888" y="684213"/>
            <a:ext cx="2562225" cy="3417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AC7AC-E773-47E1-9D7C-47255382345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7888" y="684213"/>
            <a:ext cx="2562225" cy="3417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AC7AC-E773-47E1-9D7C-47255382345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AC7AC-E773-47E1-9D7C-47255382345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AC7AC-E773-47E1-9D7C-47255382345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7961376"/>
            <a:ext cx="6858000" cy="118262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6858" y="8071104"/>
            <a:ext cx="1687068" cy="95097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769364" y="8058912"/>
            <a:ext cx="5088636" cy="95097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771650" y="5384800"/>
            <a:ext cx="4857750" cy="24384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71650" y="8066716"/>
            <a:ext cx="5029200" cy="9144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57150" y="8091599"/>
            <a:ext cx="1543050" cy="9144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E182960-7ACE-4E48-B441-A6F03B600ECC}" type="datetimeFigureOut">
              <a:rPr lang="en-US" smtClean="0"/>
              <a:pPr/>
              <a:t>12/10/2022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564045" y="315386"/>
            <a:ext cx="4400550" cy="486833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6000750" y="304800"/>
            <a:ext cx="628650" cy="5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DF4A87-B8B0-4BA4-91F1-3DF4CC62C4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2960-7ACE-4E48-B441-A6F03B600ECC}" type="datetimeFigureOut">
              <a:rPr lang="en-US" smtClean="0"/>
              <a:pPr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F4A87-B8B0-4BA4-91F1-3DF4CC62C4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14900" y="812802"/>
            <a:ext cx="1543050" cy="735541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812801"/>
            <a:ext cx="4171950" cy="7355419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14900" y="8331205"/>
            <a:ext cx="1657350" cy="486833"/>
          </a:xfrm>
        </p:spPr>
        <p:txBody>
          <a:bodyPr/>
          <a:lstStyle/>
          <a:p>
            <a:fld id="{7E182960-7ACE-4E48-B441-A6F03B600ECC}" type="datetimeFigureOut">
              <a:rPr lang="en-US" smtClean="0"/>
              <a:pPr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1" y="8330945"/>
            <a:ext cx="4180112" cy="48683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4572239" y="0"/>
            <a:ext cx="240030" cy="9144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4606529" y="812800"/>
            <a:ext cx="171450" cy="83312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4606529" y="0"/>
            <a:ext cx="171450" cy="7112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4336654" y="263923"/>
            <a:ext cx="711200" cy="183357"/>
          </a:xfrm>
        </p:spPr>
        <p:txBody>
          <a:bodyPr/>
          <a:lstStyle/>
          <a:p>
            <a:fld id="{FFDF4A87-B8B0-4BA4-91F1-3DF4CC62C4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486" y="304800"/>
            <a:ext cx="6115050" cy="13208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2960-7ACE-4E48-B441-A6F03B600ECC}" type="datetimeFigureOut">
              <a:rPr lang="en-US" smtClean="0"/>
              <a:pPr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FDF4A87-B8B0-4BA4-91F1-3DF4CC62C4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9486" y="2133600"/>
            <a:ext cx="6115050" cy="5994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1" y="3657602"/>
            <a:ext cx="5342335" cy="2230967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2032000"/>
            <a:ext cx="6858000" cy="1524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2133600"/>
            <a:ext cx="971550" cy="13208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028700" y="2133600"/>
            <a:ext cx="5829300" cy="13208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2133600"/>
            <a:ext cx="5715000" cy="13208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2960-7ACE-4E48-B441-A6F03B600ECC}" type="datetimeFigureOut">
              <a:rPr lang="en-US" smtClean="0"/>
              <a:pPr/>
              <a:t>12/10/2022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2336800"/>
            <a:ext cx="971550" cy="935568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FDF4A87-B8B0-4BA4-91F1-3DF4CC62C4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2119423"/>
            <a:ext cx="2914650" cy="6096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3633676" y="2119423"/>
            <a:ext cx="2914650" cy="6096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E182960-7ACE-4E48-B441-A6F03B600ECC}" type="datetimeFigureOut">
              <a:rPr lang="en-US" smtClean="0"/>
              <a:pPr/>
              <a:t>12/10/2022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FDF4A87-B8B0-4BA4-91F1-3DF4CC62C4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364068"/>
            <a:ext cx="6115050" cy="115993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3251200"/>
            <a:ext cx="2914650" cy="4775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3600450" y="3251200"/>
            <a:ext cx="2914650" cy="4775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E182960-7ACE-4E48-B441-A6F03B600ECC}" type="datetimeFigureOut">
              <a:rPr lang="en-US" smtClean="0"/>
              <a:pPr/>
              <a:t>12/10/2022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FDF4A87-B8B0-4BA4-91F1-3DF4CC62C4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457200" y="2336800"/>
            <a:ext cx="2914650" cy="85344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3600450" y="2336800"/>
            <a:ext cx="2914650" cy="85344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2960-7ACE-4E48-B441-A6F03B600ECC}" type="datetimeFigureOut">
              <a:rPr lang="en-US" smtClean="0"/>
              <a:pPr/>
              <a:t>12/10/2022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FDF4A87-B8B0-4BA4-91F1-3DF4CC62C4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2960-7ACE-4E48-B441-A6F03B600ECC}" type="datetimeFigureOut">
              <a:rPr lang="en-US" smtClean="0"/>
              <a:pPr/>
              <a:t>12/10/2022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8331200"/>
            <a:ext cx="400050" cy="5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DF4A87-B8B0-4BA4-91F1-3DF4CC62C4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4068"/>
            <a:ext cx="6057900" cy="1159933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2960-7ACE-4E48-B441-A6F03B600ECC}" type="datetimeFigureOut">
              <a:rPr lang="en-US" smtClean="0"/>
              <a:pPr/>
              <a:t>12/10/2022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FDF4A87-B8B0-4BA4-91F1-3DF4CC62C4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336800"/>
            <a:ext cx="1200150" cy="5791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771650" y="2336800"/>
            <a:ext cx="4800600" cy="5892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00150" y="7315200"/>
            <a:ext cx="5486400" cy="9144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6858" y="6096000"/>
            <a:ext cx="6858000" cy="118262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6858" y="6217920"/>
            <a:ext cx="1097280" cy="95097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159002" y="6205728"/>
            <a:ext cx="5698998" cy="95097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6197600"/>
            <a:ext cx="5486400" cy="9144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085850" y="0"/>
            <a:ext cx="75438" cy="915619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4686300" y="8331202"/>
            <a:ext cx="2000250" cy="486833"/>
          </a:xfrm>
        </p:spPr>
        <p:txBody>
          <a:bodyPr rtlCol="0"/>
          <a:lstStyle/>
          <a:p>
            <a:fld id="{7E182960-7ACE-4E48-B441-A6F03B600ECC}" type="datetimeFigureOut">
              <a:rPr lang="en-US" smtClean="0"/>
              <a:pPr/>
              <a:t>12/10/2022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6223000"/>
            <a:ext cx="1085850" cy="884771"/>
          </a:xfrm>
        </p:spPr>
        <p:txBody>
          <a:bodyPr rtlCol="0"/>
          <a:lstStyle>
            <a:lvl1pPr>
              <a:defRPr sz="2800"/>
            </a:lvl1pPr>
          </a:lstStyle>
          <a:p>
            <a:fld id="{FFDF4A87-B8B0-4BA4-91F1-3DF4CC62C4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200150" y="8330944"/>
            <a:ext cx="3429000" cy="486833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70432" y="0"/>
            <a:ext cx="5687568" cy="6091936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115050" cy="1320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9486" y="2133600"/>
            <a:ext cx="6115050" cy="60350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0" y="8331202"/>
            <a:ext cx="2000250" cy="486833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E182960-7ACE-4E48-B441-A6F03B600ECC}" type="datetimeFigureOut">
              <a:rPr lang="en-US" smtClean="0"/>
              <a:pPr/>
              <a:t>12/10/2022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1" y="8330944"/>
            <a:ext cx="4065812" cy="486833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645920"/>
            <a:ext cx="6858000" cy="42672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706880"/>
            <a:ext cx="400050" cy="3048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442912" y="1706880"/>
            <a:ext cx="6415088" cy="3048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696296"/>
            <a:ext cx="400050" cy="325968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FDF4A87-B8B0-4BA4-91F1-3DF4CC62C4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random/>
  </p:transition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9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0.jpeg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533400"/>
            <a:ext cx="5913836" cy="761997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alibri" pitchFamily="34" charset="0"/>
              </a:rPr>
              <a:t>What is a </a:t>
            </a:r>
            <a:r>
              <a:rPr lang="en-US" sz="3600" dirty="0">
                <a:solidFill>
                  <a:schemeClr val="tx1"/>
                </a:solidFill>
                <a:latin typeface="Calibri" pitchFamily="34" charset="0"/>
              </a:rPr>
              <a:t>primary document 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Primary Documents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3657600"/>
            <a:ext cx="64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 </a:t>
            </a:r>
            <a:r>
              <a:rPr lang="en-US" sz="3200" dirty="0">
                <a:solidFill>
                  <a:srgbClr val="FFFF00"/>
                </a:solidFill>
              </a:rPr>
              <a:t>primary document </a:t>
            </a:r>
            <a:r>
              <a:rPr lang="en-US" sz="3200" dirty="0"/>
              <a:t>is something </a:t>
            </a:r>
            <a:r>
              <a:rPr lang="en-US" sz="3200" dirty="0">
                <a:solidFill>
                  <a:srgbClr val="FFFF00"/>
                </a:solidFill>
              </a:rPr>
              <a:t>written,  spoken,</a:t>
            </a:r>
            <a:r>
              <a:rPr lang="en-US" sz="3200" dirty="0"/>
              <a:t> or </a:t>
            </a:r>
            <a:r>
              <a:rPr lang="en-US" sz="3200" dirty="0">
                <a:solidFill>
                  <a:srgbClr val="FFFF00"/>
                </a:solidFill>
              </a:rPr>
              <a:t>visual </a:t>
            </a:r>
            <a:r>
              <a:rPr lang="en-US" sz="3200" dirty="0"/>
              <a:t>by a </a:t>
            </a:r>
            <a:r>
              <a:rPr lang="en-US" sz="3200" dirty="0">
                <a:solidFill>
                  <a:srgbClr val="FFFF00"/>
                </a:solidFill>
              </a:rPr>
              <a:t>witness</a:t>
            </a:r>
            <a:r>
              <a:rPr lang="en-US" sz="3200" dirty="0"/>
              <a:t> to an</a:t>
            </a:r>
            <a:r>
              <a:rPr lang="en-US" sz="3200" dirty="0">
                <a:solidFill>
                  <a:srgbClr val="FFFF00"/>
                </a:solidFill>
              </a:rPr>
              <a:t> event.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5486400"/>
            <a:ext cx="6172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>
                <a:solidFill>
                  <a:schemeClr val="bg1"/>
                </a:solidFill>
              </a:rPr>
              <a:t>Journal , Letter or Poem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 Law (U.S. Constitution)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 Photo or Video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 Portrait (Painting of a Person)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 Anything witnessed by someone and/or interviewed by someone and then put into a format that other people in the future could see or hear.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762000"/>
            <a:ext cx="6858000" cy="9234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3C20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3C20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66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66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C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C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  <p:bldP spid="6" grpId="0" uiExpand="1" build="p"/>
      <p:bldP spid="6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nk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0"/>
            <a:ext cx="6096000" cy="914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ast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838200"/>
            <a:ext cx="4876800" cy="698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3581400"/>
            <a:ext cx="5913836" cy="2230967"/>
          </a:xfrm>
        </p:spPr>
        <p:txBody>
          <a:bodyPr>
            <a:noAutofit/>
          </a:bodyPr>
          <a:lstStyle/>
          <a:p>
            <a:r>
              <a:rPr lang="en-US" sz="3600" dirty="0"/>
              <a:t>A </a:t>
            </a:r>
            <a:r>
              <a:rPr lang="en-US" sz="3600" dirty="0">
                <a:solidFill>
                  <a:srgbClr val="FF0000"/>
                </a:solidFill>
              </a:rPr>
              <a:t>portrait</a:t>
            </a:r>
            <a:r>
              <a:rPr lang="en-US" sz="3600" dirty="0"/>
              <a:t> is an </a:t>
            </a:r>
            <a:r>
              <a:rPr lang="en-US" sz="3600" dirty="0">
                <a:solidFill>
                  <a:srgbClr val="FFC000"/>
                </a:solidFill>
              </a:rPr>
              <a:t>image/painting </a:t>
            </a:r>
            <a:r>
              <a:rPr lang="en-US" sz="3600" dirty="0"/>
              <a:t>or a likeness of a person, usually done when the person is in </a:t>
            </a:r>
            <a:r>
              <a:rPr lang="en-US" sz="3600" u="sng" dirty="0"/>
              <a:t>front of the artist</a:t>
            </a:r>
            <a:r>
              <a:rPr lang="en-US" sz="3600" dirty="0"/>
              <a:t>. </a:t>
            </a:r>
            <a:r>
              <a:rPr lang="en-US" sz="3600" dirty="0">
                <a:solidFill>
                  <a:srgbClr val="FFFF00"/>
                </a:solidFill>
              </a:rPr>
              <a:t>(Witness)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Portrait</a:t>
            </a:r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1219200" y="838200"/>
            <a:ext cx="4618436" cy="761997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What is a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Portrait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48"/>
          <a:stretch>
            <a:fillRect/>
          </a:stretch>
        </p:blipFill>
        <p:spPr bwMode="auto">
          <a:xfrm>
            <a:off x="685800" y="5867400"/>
            <a:ext cx="5181600" cy="30861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Oval 7"/>
          <p:cNvSpPr/>
          <p:nvPr/>
        </p:nvSpPr>
        <p:spPr>
          <a:xfrm>
            <a:off x="2514600" y="7010400"/>
            <a:ext cx="3810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133600" y="6934200"/>
            <a:ext cx="3048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flipH="1" flipV="1">
            <a:off x="2286000" y="7086600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667000" y="7239000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orizontal Scroll 13"/>
          <p:cNvSpPr/>
          <p:nvPr/>
        </p:nvSpPr>
        <p:spPr>
          <a:xfrm>
            <a:off x="0" y="1676400"/>
            <a:ext cx="6858000" cy="2209800"/>
          </a:xfrm>
          <a:prstGeom prst="horizontalScroll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do you think a portrait is usually a primary document?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3657600"/>
            <a:ext cx="4724400" cy="46719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4" grpId="0" build="p"/>
      <p:bldP spid="4" grpId="1" build="allAtOnce"/>
      <p:bldP spid="8" grpId="0" animBg="1"/>
      <p:bldP spid="8" grpId="1" animBg="1"/>
      <p:bldP spid="9" grpId="0" animBg="1"/>
      <p:bldP spid="9" grpId="1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81000"/>
            <a:ext cx="5715000" cy="6842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066800" y="7543800"/>
            <a:ext cx="4933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Unfinished Portrait - </a:t>
            </a:r>
            <a:r>
              <a:rPr lang="en-US" sz="2400" dirty="0"/>
              <a:t>1796</a:t>
            </a:r>
            <a:br>
              <a:rPr lang="en-US" sz="2400" dirty="0"/>
            </a:br>
            <a:r>
              <a:rPr lang="en-US" sz="2400" dirty="0"/>
              <a:t>Artist: </a:t>
            </a:r>
            <a:r>
              <a:rPr lang="en-US" sz="2800" dirty="0"/>
              <a:t>Gilbert Stuart </a:t>
            </a:r>
            <a:r>
              <a:rPr lang="en-US" sz="2400" dirty="0"/>
              <a:t>1755-1828</a:t>
            </a:r>
          </a:p>
        </p:txBody>
      </p:sp>
      <p:sp>
        <p:nvSpPr>
          <p:cNvPr id="4" name="Rectangle 3"/>
          <p:cNvSpPr/>
          <p:nvPr/>
        </p:nvSpPr>
        <p:spPr>
          <a:xfrm>
            <a:off x="1828800" y="228600"/>
            <a:ext cx="306365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Primary </a:t>
            </a:r>
          </a:p>
          <a:p>
            <a:pPr algn="ctr"/>
            <a:r>
              <a:rPr lang="en-US" sz="54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Document</a:t>
            </a:r>
          </a:p>
        </p:txBody>
      </p:sp>
      <p:sp>
        <p:nvSpPr>
          <p:cNvPr id="5" name="Left Arrow 4"/>
          <p:cNvSpPr/>
          <p:nvPr/>
        </p:nvSpPr>
        <p:spPr>
          <a:xfrm>
            <a:off x="5410200" y="7543800"/>
            <a:ext cx="685800" cy="4572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5715000" y="8001000"/>
            <a:ext cx="685800" cy="4572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81000"/>
            <a:ext cx="6298660" cy="657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81000" y="6629400"/>
            <a:ext cx="609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2400" dirty="0"/>
            </a:br>
            <a:r>
              <a:rPr lang="en-US" sz="2000" dirty="0"/>
              <a:t>George Washington Crossing the Delaware, 1851 </a:t>
            </a:r>
            <a:endParaRPr lang="en-US" sz="2400" dirty="0"/>
          </a:p>
          <a:p>
            <a:pPr algn="ctr"/>
            <a:r>
              <a:rPr lang="en-US" sz="2000" dirty="0"/>
              <a:t>Artist: Emanuel Gottlieb Leutze, American, 1816-1868</a:t>
            </a:r>
          </a:p>
        </p:txBody>
      </p:sp>
      <p:sp>
        <p:nvSpPr>
          <p:cNvPr id="4" name="Rectangle 3"/>
          <p:cNvSpPr/>
          <p:nvPr/>
        </p:nvSpPr>
        <p:spPr>
          <a:xfrm>
            <a:off x="1295400" y="7772400"/>
            <a:ext cx="426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Metropolitan Museum of Art, New York City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1219200" y="533400"/>
            <a:ext cx="439998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Not a Primary </a:t>
            </a:r>
          </a:p>
          <a:p>
            <a:pPr algn="ctr"/>
            <a:r>
              <a:rPr lang="en-US" sz="54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Document</a:t>
            </a:r>
          </a:p>
        </p:txBody>
      </p:sp>
      <p:sp>
        <p:nvSpPr>
          <p:cNvPr id="7" name="Left Arrow 6"/>
          <p:cNvSpPr/>
          <p:nvPr/>
        </p:nvSpPr>
        <p:spPr>
          <a:xfrm>
            <a:off x="5943600" y="6934200"/>
            <a:ext cx="685800" cy="4572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5029200" y="6400800"/>
            <a:ext cx="381000" cy="9144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219200" y="7620000"/>
            <a:ext cx="2438400" cy="1588"/>
          </a:xfrm>
          <a:prstGeom prst="line">
            <a:avLst/>
          </a:prstGeom>
          <a:ln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FFC000"/>
                </a:solidFill>
                <a:latin typeface="Arial Rounded MT Bold" pitchFamily="34" charset="0"/>
              </a:rPr>
              <a:t>How to Know If Something is a Primary Document?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228600" y="2209800"/>
          <a:ext cx="64008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3581400" y="2209800"/>
            <a:ext cx="2819400" cy="2438400"/>
          </a:xfrm>
          <a:prstGeom prst="roundRect">
            <a:avLst/>
          </a:prstGeom>
          <a:solidFill>
            <a:srgbClr val="27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81000" y="6324600"/>
            <a:ext cx="3048000" cy="2133600"/>
          </a:xfrm>
          <a:prstGeom prst="roundRect">
            <a:avLst/>
          </a:prstGeom>
          <a:solidFill>
            <a:srgbClr val="28F8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657600" y="6324600"/>
            <a:ext cx="2819400" cy="2209800"/>
          </a:xfrm>
          <a:prstGeom prst="roundRect">
            <a:avLst/>
          </a:prstGeom>
          <a:solidFill>
            <a:srgbClr val="F8A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w420.jpg"/>
          <p:cNvPicPr>
            <a:picLocks noChangeAspect="1"/>
          </p:cNvPicPr>
          <p:nvPr/>
        </p:nvPicPr>
        <p:blipFill>
          <a:blip r:embed="rId3">
            <a:lum bright="10000" contrast="25000"/>
          </a:blip>
          <a:stretch>
            <a:fillRect/>
          </a:stretch>
        </p:blipFill>
        <p:spPr>
          <a:xfrm>
            <a:off x="0" y="0"/>
            <a:ext cx="3200400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jl36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0"/>
            <a:ext cx="3657600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352800" y="47244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KING GEORGE III – GREAT BRITAIN</a:t>
            </a:r>
          </a:p>
          <a:p>
            <a:r>
              <a:rPr lang="en-US" dirty="0"/>
              <a:t>Mather Brown  1790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7244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GEORGE WASHINGTON</a:t>
            </a:r>
            <a:br>
              <a:rPr lang="en-US" dirty="0"/>
            </a:br>
            <a:r>
              <a:rPr lang="en-US" dirty="0"/>
              <a:t>Gilbert Stuart 1796</a:t>
            </a:r>
          </a:p>
        </p:txBody>
      </p:sp>
      <p:graphicFrame>
        <p:nvGraphicFramePr>
          <p:cNvPr id="8" name="Diagram 7"/>
          <p:cNvGraphicFramePr/>
          <p:nvPr/>
        </p:nvGraphicFramePr>
        <p:xfrm>
          <a:off x="228600" y="5257800"/>
          <a:ext cx="64008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66951" y="8774668"/>
            <a:ext cx="1491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Venn Diagram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71600" y="5486400"/>
            <a:ext cx="1905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95000"/>
                  </a:schemeClr>
                </a:solidFill>
              </a:rPr>
              <a:t>Looks Like He’s Working  or </a:t>
            </a:r>
            <a:br>
              <a:rPr lang="en-US" sz="1600" b="1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en-US" sz="1600" b="1" dirty="0">
                <a:solidFill>
                  <a:schemeClr val="tx1">
                    <a:lumMod val="95000"/>
                  </a:schemeClr>
                </a:solidFill>
              </a:rPr>
              <a:t>Giving a </a:t>
            </a:r>
          </a:p>
          <a:p>
            <a:r>
              <a:rPr lang="en-US" sz="1600" b="1" dirty="0">
                <a:solidFill>
                  <a:schemeClr val="tx1">
                    <a:lumMod val="95000"/>
                  </a:schemeClr>
                </a:solidFill>
              </a:rPr>
              <a:t>Speech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95800" y="5791200"/>
            <a:ext cx="18204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Looks Like Waiting </a:t>
            </a:r>
          </a:p>
          <a:p>
            <a:r>
              <a:rPr lang="en-US" sz="1600" b="1" dirty="0"/>
              <a:t>for Someone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95600" y="7162800"/>
            <a:ext cx="13172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</a:rPr>
              <a:t>Storm Clouds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76800" y="6477000"/>
            <a:ext cx="1533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Sword </a:t>
            </a:r>
          </a:p>
          <a:p>
            <a:r>
              <a:rPr lang="en-US" sz="1600" b="1" dirty="0"/>
              <a:t>(Royal/Military)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5800" y="7010400"/>
            <a:ext cx="13958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Velvet Robe</a:t>
            </a:r>
          </a:p>
          <a:p>
            <a:r>
              <a:rPr lang="en-US" sz="1600" b="1" dirty="0"/>
              <a:t>(Non-Military)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53000" y="7162800"/>
            <a:ext cx="15919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Military Uniform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48000" y="58674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Red Drapes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48000" y="64770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Roman Columns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3400" y="6477000"/>
            <a:ext cx="15051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Holding Sword </a:t>
            </a:r>
          </a:p>
          <a:p>
            <a:r>
              <a:rPr lang="en-US" sz="1600" b="1" dirty="0"/>
              <a:t>(Non-Military)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2000" y="7620000"/>
            <a:ext cx="9455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Rainbow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90600" y="8001000"/>
            <a:ext cx="16335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Desk, Pen, Books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76800" y="7543800"/>
            <a:ext cx="16664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People Waiting to</a:t>
            </a:r>
          </a:p>
          <a:p>
            <a:r>
              <a:rPr lang="en-US" sz="1600" b="1" dirty="0"/>
              <a:t>See Him Outside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343400" y="8077200"/>
            <a:ext cx="19381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No Desk, Pen, Books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00400" y="7543800"/>
            <a:ext cx="643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C000"/>
                </a:solidFill>
              </a:rPr>
              <a:t>Chair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14800" y="8458200"/>
            <a:ext cx="1173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Royal Robes</a:t>
            </a:r>
          </a:p>
        </p:txBody>
      </p:sp>
      <p:sp>
        <p:nvSpPr>
          <p:cNvPr id="25" name="Oval 24"/>
          <p:cNvSpPr/>
          <p:nvPr/>
        </p:nvSpPr>
        <p:spPr>
          <a:xfrm>
            <a:off x="228600" y="1600200"/>
            <a:ext cx="685800" cy="762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6" name="Oval 25"/>
          <p:cNvSpPr/>
          <p:nvPr/>
        </p:nvSpPr>
        <p:spPr>
          <a:xfrm>
            <a:off x="2133600" y="2514600"/>
            <a:ext cx="685800" cy="762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7" name="Oval 26"/>
          <p:cNvSpPr/>
          <p:nvPr/>
        </p:nvSpPr>
        <p:spPr>
          <a:xfrm>
            <a:off x="2667000" y="0"/>
            <a:ext cx="685800" cy="762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8" name="Oval 27"/>
          <p:cNvSpPr/>
          <p:nvPr/>
        </p:nvSpPr>
        <p:spPr>
          <a:xfrm>
            <a:off x="1905000" y="0"/>
            <a:ext cx="762000" cy="16002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9" name="Oval 28"/>
          <p:cNvSpPr/>
          <p:nvPr/>
        </p:nvSpPr>
        <p:spPr>
          <a:xfrm>
            <a:off x="0" y="0"/>
            <a:ext cx="1905000" cy="1143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0" name="Oval 29"/>
          <p:cNvSpPr/>
          <p:nvPr/>
        </p:nvSpPr>
        <p:spPr>
          <a:xfrm>
            <a:off x="0" y="2057400"/>
            <a:ext cx="1295400" cy="9144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1" name="Oval 30"/>
          <p:cNvSpPr/>
          <p:nvPr/>
        </p:nvSpPr>
        <p:spPr>
          <a:xfrm>
            <a:off x="0" y="3505200"/>
            <a:ext cx="685800" cy="10668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2" name="Oval 31"/>
          <p:cNvSpPr/>
          <p:nvPr/>
        </p:nvSpPr>
        <p:spPr>
          <a:xfrm>
            <a:off x="2362200" y="1600200"/>
            <a:ext cx="914400" cy="28194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3" name="Oval 32"/>
          <p:cNvSpPr/>
          <p:nvPr/>
        </p:nvSpPr>
        <p:spPr>
          <a:xfrm>
            <a:off x="1219200" y="1219200"/>
            <a:ext cx="1524000" cy="2895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4" name="Oval 33"/>
          <p:cNvSpPr/>
          <p:nvPr/>
        </p:nvSpPr>
        <p:spPr>
          <a:xfrm>
            <a:off x="228600" y="914400"/>
            <a:ext cx="1295400" cy="9144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6" name="Oval 35"/>
          <p:cNvSpPr/>
          <p:nvPr/>
        </p:nvSpPr>
        <p:spPr>
          <a:xfrm>
            <a:off x="5410200" y="1905000"/>
            <a:ext cx="685800" cy="762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7" name="Oval 36"/>
          <p:cNvSpPr/>
          <p:nvPr/>
        </p:nvSpPr>
        <p:spPr>
          <a:xfrm>
            <a:off x="5410200" y="2438400"/>
            <a:ext cx="762000" cy="16002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8" name="Oval 37"/>
          <p:cNvSpPr/>
          <p:nvPr/>
        </p:nvSpPr>
        <p:spPr>
          <a:xfrm>
            <a:off x="4648200" y="1066800"/>
            <a:ext cx="1524000" cy="2895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9" name="Oval 38"/>
          <p:cNvSpPr/>
          <p:nvPr/>
        </p:nvSpPr>
        <p:spPr>
          <a:xfrm>
            <a:off x="3200400" y="2438400"/>
            <a:ext cx="1295400" cy="9144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0" name="Oval 39"/>
          <p:cNvSpPr/>
          <p:nvPr/>
        </p:nvSpPr>
        <p:spPr>
          <a:xfrm>
            <a:off x="5715000" y="1676400"/>
            <a:ext cx="914400" cy="28194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1" name="Oval 40"/>
          <p:cNvSpPr/>
          <p:nvPr/>
        </p:nvSpPr>
        <p:spPr>
          <a:xfrm>
            <a:off x="3200400" y="0"/>
            <a:ext cx="1905000" cy="1143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2" name="Oval 41"/>
          <p:cNvSpPr/>
          <p:nvPr/>
        </p:nvSpPr>
        <p:spPr>
          <a:xfrm>
            <a:off x="3505200" y="1371600"/>
            <a:ext cx="1295400" cy="9144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3" name="Oval 42"/>
          <p:cNvSpPr/>
          <p:nvPr/>
        </p:nvSpPr>
        <p:spPr>
          <a:xfrm>
            <a:off x="5943600" y="1143000"/>
            <a:ext cx="914400" cy="28194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4" name="Oval 43"/>
          <p:cNvSpPr/>
          <p:nvPr/>
        </p:nvSpPr>
        <p:spPr>
          <a:xfrm>
            <a:off x="5791200" y="0"/>
            <a:ext cx="762000" cy="16002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5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45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45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25" grpId="0" animBg="1"/>
      <p:bldP spid="25" grpId="1" animBg="1"/>
      <p:bldP spid="26" grpId="1" animBg="1"/>
      <p:bldP spid="26" grpId="2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1" animBg="1"/>
      <p:bldP spid="33" grpId="2" animBg="1"/>
      <p:bldP spid="34" grpId="1" animBg="1"/>
      <p:bldP spid="34" grpId="2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w420.jpg"/>
          <p:cNvPicPr>
            <a:picLocks noChangeAspect="1"/>
          </p:cNvPicPr>
          <p:nvPr/>
        </p:nvPicPr>
        <p:blipFill>
          <a:blip r:embed="rId3">
            <a:lum bright="10000" contrast="25000"/>
          </a:blip>
          <a:stretch>
            <a:fillRect/>
          </a:stretch>
        </p:blipFill>
        <p:spPr>
          <a:xfrm>
            <a:off x="0" y="0"/>
            <a:ext cx="3200400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jl36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0"/>
            <a:ext cx="3657600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352800" y="47244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KING GEORGE III – GREAT BRITAIN</a:t>
            </a:r>
          </a:p>
          <a:p>
            <a:r>
              <a:rPr lang="en-US" dirty="0"/>
              <a:t>Mather Brown  1790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7244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GEORGE WASHINGTON</a:t>
            </a:r>
            <a:br>
              <a:rPr lang="en-US" dirty="0"/>
            </a:br>
            <a:r>
              <a:rPr lang="en-US" dirty="0"/>
              <a:t>Gilbert Stuart 1796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81000" y="5410200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  <a:latin typeface="Arial Rounded MT Bold" pitchFamily="34" charset="0"/>
              </a:rPr>
              <a:t>Based upon your observations name two things that you think about when you look at them?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81000" y="6858000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  <a:latin typeface="Arial Rounded MT Bold" pitchFamily="34" charset="0"/>
              </a:rPr>
              <a:t>What questions do these portraits raise in your mind?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81000" y="80772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  <a:latin typeface="Arial Rounded MT Bold" pitchFamily="34" charset="0"/>
              </a:rPr>
              <a:t>Where could you find the answers to them?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685800"/>
            <a:ext cx="4038600" cy="5440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1447800" y="6400800"/>
            <a:ext cx="38736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C000"/>
                </a:solidFill>
              </a:rPr>
              <a:t>Dolley</a:t>
            </a:r>
            <a:r>
              <a:rPr lang="en-US" sz="2400" dirty="0">
                <a:solidFill>
                  <a:srgbClr val="FFC000"/>
                </a:solidFill>
              </a:rPr>
              <a:t> Madison  (1768-1849)</a:t>
            </a:r>
          </a:p>
        </p:txBody>
      </p:sp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q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04800"/>
            <a:ext cx="6248400" cy="4149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hurricanes 00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4572000"/>
            <a:ext cx="5638800" cy="4229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1753</TotalTime>
  <Words>359</Words>
  <Application>Microsoft Office PowerPoint</Application>
  <PresentationFormat>On-screen Show (4:3)</PresentationFormat>
  <Paragraphs>71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Arial Rounded MT Bold</vt:lpstr>
      <vt:lpstr>Calibri</vt:lpstr>
      <vt:lpstr>Footlight MT Light</vt:lpstr>
      <vt:lpstr>Tw Cen MT</vt:lpstr>
      <vt:lpstr>Wingdings</vt:lpstr>
      <vt:lpstr>Wingdings 2</vt:lpstr>
      <vt:lpstr>Median</vt:lpstr>
      <vt:lpstr>Primary Documents</vt:lpstr>
      <vt:lpstr>Portrait</vt:lpstr>
      <vt:lpstr>PowerPoint Presentation</vt:lpstr>
      <vt:lpstr>PowerPoint Presentation</vt:lpstr>
      <vt:lpstr>How to Know If Something is a Primary Document?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Gilbert Stuart</dc:title>
  <dc:creator> </dc:creator>
  <cp:lastModifiedBy>alexny@optonline.net</cp:lastModifiedBy>
  <cp:revision>55</cp:revision>
  <dcterms:created xsi:type="dcterms:W3CDTF">2008-02-06T22:50:58Z</dcterms:created>
  <dcterms:modified xsi:type="dcterms:W3CDTF">2022-12-10T22:40:31Z</dcterms:modified>
</cp:coreProperties>
</file>