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36FDF-1157-42BE-8C83-EC99039A3FF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67B87B-C5C7-43FC-90A0-242F05124EA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4400" b="1" dirty="0" smtClean="0">
              <a:solidFill>
                <a:schemeClr val="tx1"/>
              </a:solidFill>
            </a:rPr>
            <a:t>Silt</a:t>
          </a:r>
          <a:endParaRPr lang="en-US" sz="4400" b="1" dirty="0">
            <a:solidFill>
              <a:schemeClr val="tx1"/>
            </a:solidFill>
          </a:endParaRPr>
        </a:p>
      </dgm:t>
    </dgm:pt>
    <dgm:pt modelId="{ABD275EB-23A1-43E3-8D4C-60FF2CBA4AFC}" type="parTrans" cxnId="{A0AC7A53-6635-4D03-9FB4-83545093FC79}">
      <dgm:prSet/>
      <dgm:spPr/>
      <dgm:t>
        <a:bodyPr/>
        <a:lstStyle/>
        <a:p>
          <a:endParaRPr lang="en-US"/>
        </a:p>
      </dgm:t>
    </dgm:pt>
    <dgm:pt modelId="{93C470FA-E7B3-4325-9C55-A014DA99A560}" type="sibTrans" cxnId="{A0AC7A53-6635-4D03-9FB4-83545093FC79}">
      <dgm:prSet/>
      <dgm:spPr/>
      <dgm:t>
        <a:bodyPr/>
        <a:lstStyle/>
        <a:p>
          <a:endParaRPr lang="en-US"/>
        </a:p>
      </dgm:t>
    </dgm:pt>
    <dgm:pt modelId="{EB436BE0-006B-4A41-939B-E94EA354545A}">
      <dgm:prSet phldrT="[Text]" custT="1"/>
      <dgm:spPr/>
      <dgm:t>
        <a:bodyPr/>
        <a:lstStyle/>
        <a:p>
          <a:r>
            <a:rPr lang="en-US" sz="2400" b="1" dirty="0" smtClean="0"/>
            <a:t>Silt flows down Tigris &amp; Euphrates </a:t>
          </a:r>
          <a:endParaRPr lang="en-US" sz="2400" b="1" dirty="0"/>
        </a:p>
      </dgm:t>
    </dgm:pt>
    <dgm:pt modelId="{B7809E7D-F01F-4612-88DE-E36A4210BE16}" type="parTrans" cxnId="{96FE875C-A13C-4CF6-A42B-543F64A82C7E}">
      <dgm:prSet/>
      <dgm:spPr/>
      <dgm:t>
        <a:bodyPr/>
        <a:lstStyle/>
        <a:p>
          <a:endParaRPr lang="en-US"/>
        </a:p>
      </dgm:t>
    </dgm:pt>
    <dgm:pt modelId="{CFD78C92-B962-4CE2-B989-E5A2A0D5E857}" type="sibTrans" cxnId="{96FE875C-A13C-4CF6-A42B-543F64A82C7E}">
      <dgm:prSet/>
      <dgm:spPr/>
      <dgm:t>
        <a:bodyPr/>
        <a:lstStyle/>
        <a:p>
          <a:endParaRPr lang="en-US"/>
        </a:p>
      </dgm:t>
    </dgm:pt>
    <dgm:pt modelId="{90B241CB-92E7-4F6B-A2BF-4702D4633B91}">
      <dgm:prSet phldrT="[Text]" custT="1"/>
      <dgm:spPr/>
      <dgm:t>
        <a:bodyPr/>
        <a:lstStyle/>
        <a:p>
          <a:r>
            <a:rPr lang="en-US" sz="2400" b="1" dirty="0" smtClean="0"/>
            <a:t>Deposits mostly down near Persian Gulf (Southern Mesopotamia)</a:t>
          </a:r>
          <a:endParaRPr lang="en-US" sz="2400" b="1" dirty="0"/>
        </a:p>
      </dgm:t>
    </dgm:pt>
    <dgm:pt modelId="{F7EE5C92-368F-493F-A6D2-853C6EBFF35A}" type="parTrans" cxnId="{CBFEF82D-C27A-4310-A54F-780C87A11926}">
      <dgm:prSet/>
      <dgm:spPr/>
      <dgm:t>
        <a:bodyPr/>
        <a:lstStyle/>
        <a:p>
          <a:endParaRPr lang="en-US"/>
        </a:p>
      </dgm:t>
    </dgm:pt>
    <dgm:pt modelId="{49254C3C-B850-431C-B383-EE0047CABA00}" type="sibTrans" cxnId="{CBFEF82D-C27A-4310-A54F-780C87A11926}">
      <dgm:prSet/>
      <dgm:spPr/>
      <dgm:t>
        <a:bodyPr/>
        <a:lstStyle/>
        <a:p>
          <a:endParaRPr lang="en-US"/>
        </a:p>
      </dgm:t>
    </dgm:pt>
    <dgm:pt modelId="{898125D5-7421-4BDD-86ED-0EF204E25460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Droughts</a:t>
          </a:r>
          <a:endParaRPr lang="en-US" sz="2400" b="1" dirty="0">
            <a:solidFill>
              <a:schemeClr val="tx1"/>
            </a:solidFill>
          </a:endParaRPr>
        </a:p>
      </dgm:t>
    </dgm:pt>
    <dgm:pt modelId="{E36E8565-9B25-48BE-AE62-A7A76373EF53}" type="parTrans" cxnId="{75BBF476-99C7-485C-8818-7E779CD27F4D}">
      <dgm:prSet/>
      <dgm:spPr/>
      <dgm:t>
        <a:bodyPr/>
        <a:lstStyle/>
        <a:p>
          <a:endParaRPr lang="en-US"/>
        </a:p>
      </dgm:t>
    </dgm:pt>
    <dgm:pt modelId="{ADEAB061-EB5F-4FB6-B9D9-00472E2DBE52}" type="sibTrans" cxnId="{75BBF476-99C7-485C-8818-7E779CD27F4D}">
      <dgm:prSet/>
      <dgm:spPr/>
      <dgm:t>
        <a:bodyPr/>
        <a:lstStyle/>
        <a:p>
          <a:endParaRPr lang="en-US"/>
        </a:p>
      </dgm:t>
    </dgm:pt>
    <dgm:pt modelId="{9199CA0E-EDFB-4BD2-AB57-A80F0FCBE77B}">
      <dgm:prSet phldrT="[Text]" custT="1"/>
      <dgm:spPr/>
      <dgm:t>
        <a:bodyPr/>
        <a:lstStyle/>
        <a:p>
          <a:r>
            <a:rPr lang="en-US" sz="2400" b="1" dirty="0" smtClean="0"/>
            <a:t>Not much Rain</a:t>
          </a:r>
          <a:endParaRPr lang="en-US" sz="2400" b="1" dirty="0"/>
        </a:p>
      </dgm:t>
    </dgm:pt>
    <dgm:pt modelId="{B97B7150-B389-4F4F-A813-07A09DB9DE9A}" type="parTrans" cxnId="{578C22D4-43B5-4054-9DF3-2620335DABEF}">
      <dgm:prSet/>
      <dgm:spPr/>
      <dgm:t>
        <a:bodyPr/>
        <a:lstStyle/>
        <a:p>
          <a:endParaRPr lang="en-US"/>
        </a:p>
      </dgm:t>
    </dgm:pt>
    <dgm:pt modelId="{E02A9840-792E-4E0A-8EB1-2D7D72E3ACDD}" type="sibTrans" cxnId="{578C22D4-43B5-4054-9DF3-2620335DABEF}">
      <dgm:prSet/>
      <dgm:spPr/>
      <dgm:t>
        <a:bodyPr/>
        <a:lstStyle/>
        <a:p>
          <a:endParaRPr lang="en-US"/>
        </a:p>
      </dgm:t>
    </dgm:pt>
    <dgm:pt modelId="{B53ED11B-5B4F-4FCE-A695-484CA5F5EF8D}">
      <dgm:prSet phldrT="[Text]" custT="1"/>
      <dgm:spPr/>
      <dgm:t>
        <a:bodyPr/>
        <a:lstStyle/>
        <a:p>
          <a:r>
            <a:rPr lang="en-US" sz="2400" b="1" dirty="0" smtClean="0"/>
            <a:t>Flood at Harvest </a:t>
          </a:r>
          <a:br>
            <a:rPr lang="en-US" sz="2400" b="1" dirty="0" smtClean="0"/>
          </a:br>
          <a:r>
            <a:rPr lang="en-US" sz="2400" b="1" dirty="0" smtClean="0"/>
            <a:t>Time not at Growing Time</a:t>
          </a:r>
          <a:endParaRPr lang="en-US" sz="2400" b="1" dirty="0"/>
        </a:p>
      </dgm:t>
    </dgm:pt>
    <dgm:pt modelId="{D456D2A3-276F-4EEA-BE91-67E0DABCF2F6}" type="parTrans" cxnId="{AB1D578B-0778-41FA-A01C-144E6994D242}">
      <dgm:prSet/>
      <dgm:spPr/>
      <dgm:t>
        <a:bodyPr/>
        <a:lstStyle/>
        <a:p>
          <a:endParaRPr lang="en-US"/>
        </a:p>
      </dgm:t>
    </dgm:pt>
    <dgm:pt modelId="{32B4097E-5712-4996-B5DF-DF83D23077E9}" type="sibTrans" cxnId="{AB1D578B-0778-41FA-A01C-144E6994D242}">
      <dgm:prSet/>
      <dgm:spPr/>
      <dgm:t>
        <a:bodyPr/>
        <a:lstStyle/>
        <a:p>
          <a:endParaRPr lang="en-US"/>
        </a:p>
      </dgm:t>
    </dgm:pt>
    <dgm:pt modelId="{95EB862D-7E2C-41B8-BEC2-7062BB456B5D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Irrigation</a:t>
          </a:r>
          <a:endParaRPr lang="en-US" sz="2400" b="1" dirty="0">
            <a:solidFill>
              <a:schemeClr val="tx1"/>
            </a:solidFill>
          </a:endParaRPr>
        </a:p>
      </dgm:t>
    </dgm:pt>
    <dgm:pt modelId="{1418B76E-171A-49D8-A7D9-8CB8EE884F32}" type="parTrans" cxnId="{DF2E06C8-234C-487F-9117-23B1155CDE69}">
      <dgm:prSet/>
      <dgm:spPr/>
      <dgm:t>
        <a:bodyPr/>
        <a:lstStyle/>
        <a:p>
          <a:endParaRPr lang="en-US"/>
        </a:p>
      </dgm:t>
    </dgm:pt>
    <dgm:pt modelId="{9C3C7B7D-8C35-4B12-85C8-5C4BADEFD267}" type="sibTrans" cxnId="{DF2E06C8-234C-487F-9117-23B1155CDE69}">
      <dgm:prSet/>
      <dgm:spPr/>
      <dgm:t>
        <a:bodyPr/>
        <a:lstStyle/>
        <a:p>
          <a:endParaRPr lang="en-US"/>
        </a:p>
      </dgm:t>
    </dgm:pt>
    <dgm:pt modelId="{E39534FA-4368-4D1D-8330-3D12E15595EC}">
      <dgm:prSet phldrT="[Text]"/>
      <dgm:spPr/>
      <dgm:t>
        <a:bodyPr/>
        <a:lstStyle/>
        <a:p>
          <a:r>
            <a:rPr lang="en-US" b="1" dirty="0" smtClean="0"/>
            <a:t>Create Canals and </a:t>
          </a:r>
          <a:br>
            <a:rPr lang="en-US" b="1" dirty="0" smtClean="0"/>
          </a:br>
          <a:r>
            <a:rPr lang="en-US" b="1" dirty="0" smtClean="0"/>
            <a:t>Artificial Lakes</a:t>
          </a:r>
          <a:endParaRPr lang="en-US" b="1" dirty="0"/>
        </a:p>
      </dgm:t>
    </dgm:pt>
    <dgm:pt modelId="{66E06BF0-23C1-4BA5-89BB-843A0DB09925}" type="parTrans" cxnId="{A9189D27-8875-4D67-98B7-2A370F8A8BC3}">
      <dgm:prSet/>
      <dgm:spPr/>
      <dgm:t>
        <a:bodyPr/>
        <a:lstStyle/>
        <a:p>
          <a:endParaRPr lang="en-US"/>
        </a:p>
      </dgm:t>
    </dgm:pt>
    <dgm:pt modelId="{31E83E19-D408-453F-950E-DF7560669F2C}" type="sibTrans" cxnId="{A9189D27-8875-4D67-98B7-2A370F8A8BC3}">
      <dgm:prSet/>
      <dgm:spPr/>
      <dgm:t>
        <a:bodyPr/>
        <a:lstStyle/>
        <a:p>
          <a:endParaRPr lang="en-US"/>
        </a:p>
      </dgm:t>
    </dgm:pt>
    <dgm:pt modelId="{F5CAA466-7518-4EF2-B5A0-688665114543}">
      <dgm:prSet phldrT="[Text]"/>
      <dgm:spPr/>
      <dgm:t>
        <a:bodyPr/>
        <a:lstStyle/>
        <a:p>
          <a:r>
            <a:rPr lang="en-US" b="1" dirty="0" smtClean="0"/>
            <a:t>Controlled Water for use when needed</a:t>
          </a:r>
          <a:endParaRPr lang="en-US" b="1" dirty="0"/>
        </a:p>
      </dgm:t>
    </dgm:pt>
    <dgm:pt modelId="{7ECB7275-11BB-41D1-AA25-2C280EFDA471}" type="parTrans" cxnId="{91677C46-200F-43D1-B235-4F22F5F4504A}">
      <dgm:prSet/>
      <dgm:spPr/>
      <dgm:t>
        <a:bodyPr/>
        <a:lstStyle/>
        <a:p>
          <a:endParaRPr lang="en-US"/>
        </a:p>
      </dgm:t>
    </dgm:pt>
    <dgm:pt modelId="{7EEE3545-6A77-43DD-9536-EFE3489389D3}" type="sibTrans" cxnId="{91677C46-200F-43D1-B235-4F22F5F4504A}">
      <dgm:prSet/>
      <dgm:spPr/>
      <dgm:t>
        <a:bodyPr/>
        <a:lstStyle/>
        <a:p>
          <a:endParaRPr lang="en-US"/>
        </a:p>
      </dgm:t>
    </dgm:pt>
    <dgm:pt modelId="{860AC02D-3ED9-466F-A1F2-28421B5EFD21}" type="pres">
      <dgm:prSet presAssocID="{D2B36FDF-1157-42BE-8C83-EC99039A3FF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ED0E8F-A953-402D-85E6-E3B7DD2FE0CA}" type="pres">
      <dgm:prSet presAssocID="{D2B36FDF-1157-42BE-8C83-EC99039A3FF6}" presName="cycle" presStyleCnt="0"/>
      <dgm:spPr/>
    </dgm:pt>
    <dgm:pt modelId="{8247D85A-2E9C-4416-A151-8E6520A65282}" type="pres">
      <dgm:prSet presAssocID="{D2B36FDF-1157-42BE-8C83-EC99039A3FF6}" presName="centerShape" presStyleCnt="0"/>
      <dgm:spPr/>
    </dgm:pt>
    <dgm:pt modelId="{7C7AC424-EA93-46DA-9BF2-12D31D8E9F64}" type="pres">
      <dgm:prSet presAssocID="{D2B36FDF-1157-42BE-8C83-EC99039A3FF6}" presName="connSite" presStyleLbl="node1" presStyleIdx="0" presStyleCnt="4"/>
      <dgm:spPr/>
    </dgm:pt>
    <dgm:pt modelId="{6EAA02A4-CC09-4B37-B817-613EBA5384CE}" type="pres">
      <dgm:prSet presAssocID="{D2B36FDF-1157-42BE-8C83-EC99039A3FF6}" presName="visible" presStyleLbl="node1" presStyleIdx="0" presStyleCnt="4" custScaleX="152023" custScaleY="15804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86F2513-BAD4-4642-BFED-6560FEB61A13}" type="pres">
      <dgm:prSet presAssocID="{ABD275EB-23A1-43E3-8D4C-60FF2CBA4AF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D8F2AE7-69D6-4D4C-B6DD-1AB3F83D8B16}" type="pres">
      <dgm:prSet presAssocID="{1C67B87B-C5C7-43FC-90A0-242F05124EAD}" presName="node" presStyleCnt="0"/>
      <dgm:spPr/>
    </dgm:pt>
    <dgm:pt modelId="{194219BE-27DD-4E5C-8DBF-F22A179735D9}" type="pres">
      <dgm:prSet presAssocID="{1C67B87B-C5C7-43FC-90A0-242F05124EAD}" presName="parentNode" presStyleLbl="node1" presStyleIdx="1" presStyleCnt="4" custScaleX="104352" custScaleY="91073" custLinFactNeighborX="-57841" custLinFactNeighborY="152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DA1F9-9E0B-4938-B370-5294D3EC37A7}" type="pres">
      <dgm:prSet presAssocID="{1C67B87B-C5C7-43FC-90A0-242F05124EA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FD3EB-4438-478E-876B-404C43314DB4}" type="pres">
      <dgm:prSet presAssocID="{E36E8565-9B25-48BE-AE62-A7A76373EF53}" presName="Name25" presStyleLbl="parChTrans1D1" presStyleIdx="1" presStyleCnt="3"/>
      <dgm:spPr/>
      <dgm:t>
        <a:bodyPr/>
        <a:lstStyle/>
        <a:p>
          <a:endParaRPr lang="en-US"/>
        </a:p>
      </dgm:t>
    </dgm:pt>
    <dgm:pt modelId="{3F4EE361-646F-42A3-9259-CEC35914D415}" type="pres">
      <dgm:prSet presAssocID="{898125D5-7421-4BDD-86ED-0EF204E25460}" presName="node" presStyleCnt="0"/>
      <dgm:spPr/>
    </dgm:pt>
    <dgm:pt modelId="{0F41F675-729D-478B-8012-E17D4B6FD932}" type="pres">
      <dgm:prSet presAssocID="{898125D5-7421-4BDD-86ED-0EF204E25460}" presName="parentNode" presStyleLbl="node1" presStyleIdx="2" presStyleCnt="4" custScaleX="105329" custScaleY="105466" custLinFactNeighborX="-22570" custLinFactNeighborY="44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69C62-4239-4938-B167-E262C666FCC6}" type="pres">
      <dgm:prSet presAssocID="{898125D5-7421-4BDD-86ED-0EF204E2546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30DAE-3B02-4E1F-95A3-D10F84109973}" type="pres">
      <dgm:prSet presAssocID="{1418B76E-171A-49D8-A7D9-8CB8EE884F3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846761C4-2B6A-4A6F-98C0-A26C76831CAB}" type="pres">
      <dgm:prSet presAssocID="{95EB862D-7E2C-41B8-BEC2-7062BB456B5D}" presName="node" presStyleCnt="0"/>
      <dgm:spPr/>
    </dgm:pt>
    <dgm:pt modelId="{B1E84F39-CDC8-4027-97C0-D0CF74461C4A}" type="pres">
      <dgm:prSet presAssocID="{95EB862D-7E2C-41B8-BEC2-7062BB456B5D}" presName="parentNode" presStyleLbl="node1" presStyleIdx="3" presStyleCnt="4" custScaleX="106393" custLinFactNeighborX="-47386" custLinFactNeighborY="23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69B26-4109-4AA4-89FA-65F06D9C7FCA}" type="pres">
      <dgm:prSet presAssocID="{95EB862D-7E2C-41B8-BEC2-7062BB456B5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D578B-0778-41FA-A01C-144E6994D242}" srcId="{898125D5-7421-4BDD-86ED-0EF204E25460}" destId="{B53ED11B-5B4F-4FCE-A695-484CA5F5EF8D}" srcOrd="1" destOrd="0" parTransId="{D456D2A3-276F-4EEA-BE91-67E0DABCF2F6}" sibTransId="{32B4097E-5712-4996-B5DF-DF83D23077E9}"/>
    <dgm:cxn modelId="{75BBF476-99C7-485C-8818-7E779CD27F4D}" srcId="{D2B36FDF-1157-42BE-8C83-EC99039A3FF6}" destId="{898125D5-7421-4BDD-86ED-0EF204E25460}" srcOrd="1" destOrd="0" parTransId="{E36E8565-9B25-48BE-AE62-A7A76373EF53}" sibTransId="{ADEAB061-EB5F-4FB6-B9D9-00472E2DBE52}"/>
    <dgm:cxn modelId="{47BEC21E-0911-4DB8-A4AE-1E355A1AC2C8}" type="presOf" srcId="{898125D5-7421-4BDD-86ED-0EF204E25460}" destId="{0F41F675-729D-478B-8012-E17D4B6FD932}" srcOrd="0" destOrd="0" presId="urn:microsoft.com/office/officeart/2005/8/layout/radial2"/>
    <dgm:cxn modelId="{96FE875C-A13C-4CF6-A42B-543F64A82C7E}" srcId="{1C67B87B-C5C7-43FC-90A0-242F05124EAD}" destId="{EB436BE0-006B-4A41-939B-E94EA354545A}" srcOrd="0" destOrd="0" parTransId="{B7809E7D-F01F-4612-88DE-E36A4210BE16}" sibTransId="{CFD78C92-B962-4CE2-B989-E5A2A0D5E857}"/>
    <dgm:cxn modelId="{CBFEF82D-C27A-4310-A54F-780C87A11926}" srcId="{1C67B87B-C5C7-43FC-90A0-242F05124EAD}" destId="{90B241CB-92E7-4F6B-A2BF-4702D4633B91}" srcOrd="1" destOrd="0" parTransId="{F7EE5C92-368F-493F-A6D2-853C6EBFF35A}" sibTransId="{49254C3C-B850-431C-B383-EE0047CABA00}"/>
    <dgm:cxn modelId="{AA158F4E-0218-4017-BF57-FC9A7969F895}" type="presOf" srcId="{95EB862D-7E2C-41B8-BEC2-7062BB456B5D}" destId="{B1E84F39-CDC8-4027-97C0-D0CF74461C4A}" srcOrd="0" destOrd="0" presId="urn:microsoft.com/office/officeart/2005/8/layout/radial2"/>
    <dgm:cxn modelId="{621BB3EA-68C8-44BA-A9E8-3F936D907306}" type="presOf" srcId="{EB436BE0-006B-4A41-939B-E94EA354545A}" destId="{9C0DA1F9-9E0B-4938-B370-5294D3EC37A7}" srcOrd="0" destOrd="0" presId="urn:microsoft.com/office/officeart/2005/8/layout/radial2"/>
    <dgm:cxn modelId="{63B7AF4A-9DD6-4085-9D4D-BAE980B03DA3}" type="presOf" srcId="{B53ED11B-5B4F-4FCE-A695-484CA5F5EF8D}" destId="{88169C62-4239-4938-B167-E262C666FCC6}" srcOrd="0" destOrd="1" presId="urn:microsoft.com/office/officeart/2005/8/layout/radial2"/>
    <dgm:cxn modelId="{DF2E06C8-234C-487F-9117-23B1155CDE69}" srcId="{D2B36FDF-1157-42BE-8C83-EC99039A3FF6}" destId="{95EB862D-7E2C-41B8-BEC2-7062BB456B5D}" srcOrd="2" destOrd="0" parTransId="{1418B76E-171A-49D8-A7D9-8CB8EE884F32}" sibTransId="{9C3C7B7D-8C35-4B12-85C8-5C4BADEFD267}"/>
    <dgm:cxn modelId="{EB23AEFC-5A0F-4599-A30A-CC29865EDBDC}" type="presOf" srcId="{E36E8565-9B25-48BE-AE62-A7A76373EF53}" destId="{BB8FD3EB-4438-478E-876B-404C43314DB4}" srcOrd="0" destOrd="0" presId="urn:microsoft.com/office/officeart/2005/8/layout/radial2"/>
    <dgm:cxn modelId="{94872F5A-4665-431B-BB4B-3521F54721AF}" type="presOf" srcId="{ABD275EB-23A1-43E3-8D4C-60FF2CBA4AFC}" destId="{A86F2513-BAD4-4642-BFED-6560FEB61A13}" srcOrd="0" destOrd="0" presId="urn:microsoft.com/office/officeart/2005/8/layout/radial2"/>
    <dgm:cxn modelId="{3E78D9A0-0355-44B6-A696-B6B9EBDC927A}" type="presOf" srcId="{F5CAA466-7518-4EF2-B5A0-688665114543}" destId="{23369B26-4109-4AA4-89FA-65F06D9C7FCA}" srcOrd="0" destOrd="1" presId="urn:microsoft.com/office/officeart/2005/8/layout/radial2"/>
    <dgm:cxn modelId="{DB5072B1-CE29-4767-BD85-7173E9BE1FA9}" type="presOf" srcId="{1C67B87B-C5C7-43FC-90A0-242F05124EAD}" destId="{194219BE-27DD-4E5C-8DBF-F22A179735D9}" srcOrd="0" destOrd="0" presId="urn:microsoft.com/office/officeart/2005/8/layout/radial2"/>
    <dgm:cxn modelId="{A1B210C6-71BF-4E60-9E8F-7D7EB206C619}" type="presOf" srcId="{1418B76E-171A-49D8-A7D9-8CB8EE884F32}" destId="{FE930DAE-3B02-4E1F-95A3-D10F84109973}" srcOrd="0" destOrd="0" presId="urn:microsoft.com/office/officeart/2005/8/layout/radial2"/>
    <dgm:cxn modelId="{A9189D27-8875-4D67-98B7-2A370F8A8BC3}" srcId="{95EB862D-7E2C-41B8-BEC2-7062BB456B5D}" destId="{E39534FA-4368-4D1D-8330-3D12E15595EC}" srcOrd="0" destOrd="0" parTransId="{66E06BF0-23C1-4BA5-89BB-843A0DB09925}" sibTransId="{31E83E19-D408-453F-950E-DF7560669F2C}"/>
    <dgm:cxn modelId="{A0AC7A53-6635-4D03-9FB4-83545093FC79}" srcId="{D2B36FDF-1157-42BE-8C83-EC99039A3FF6}" destId="{1C67B87B-C5C7-43FC-90A0-242F05124EAD}" srcOrd="0" destOrd="0" parTransId="{ABD275EB-23A1-43E3-8D4C-60FF2CBA4AFC}" sibTransId="{93C470FA-E7B3-4325-9C55-A014DA99A560}"/>
    <dgm:cxn modelId="{9F828931-2167-4AA2-9B73-864DC5D7E938}" type="presOf" srcId="{E39534FA-4368-4D1D-8330-3D12E15595EC}" destId="{23369B26-4109-4AA4-89FA-65F06D9C7FCA}" srcOrd="0" destOrd="0" presId="urn:microsoft.com/office/officeart/2005/8/layout/radial2"/>
    <dgm:cxn modelId="{91677C46-200F-43D1-B235-4F22F5F4504A}" srcId="{95EB862D-7E2C-41B8-BEC2-7062BB456B5D}" destId="{F5CAA466-7518-4EF2-B5A0-688665114543}" srcOrd="1" destOrd="0" parTransId="{7ECB7275-11BB-41D1-AA25-2C280EFDA471}" sibTransId="{7EEE3545-6A77-43DD-9536-EFE3489389D3}"/>
    <dgm:cxn modelId="{DD379F6D-ED66-4477-8C1C-46B92AFB2B5F}" type="presOf" srcId="{90B241CB-92E7-4F6B-A2BF-4702D4633B91}" destId="{9C0DA1F9-9E0B-4938-B370-5294D3EC37A7}" srcOrd="0" destOrd="1" presId="urn:microsoft.com/office/officeart/2005/8/layout/radial2"/>
    <dgm:cxn modelId="{A118F0A2-B36A-4DF3-8B88-2B64CFC54042}" type="presOf" srcId="{D2B36FDF-1157-42BE-8C83-EC99039A3FF6}" destId="{860AC02D-3ED9-466F-A1F2-28421B5EFD21}" srcOrd="0" destOrd="0" presId="urn:microsoft.com/office/officeart/2005/8/layout/radial2"/>
    <dgm:cxn modelId="{578C22D4-43B5-4054-9DF3-2620335DABEF}" srcId="{898125D5-7421-4BDD-86ED-0EF204E25460}" destId="{9199CA0E-EDFB-4BD2-AB57-A80F0FCBE77B}" srcOrd="0" destOrd="0" parTransId="{B97B7150-B389-4F4F-A813-07A09DB9DE9A}" sibTransId="{E02A9840-792E-4E0A-8EB1-2D7D72E3ACDD}"/>
    <dgm:cxn modelId="{5C7378D7-E0FA-4279-B4EF-1C8BDF1AD947}" type="presOf" srcId="{9199CA0E-EDFB-4BD2-AB57-A80F0FCBE77B}" destId="{88169C62-4239-4938-B167-E262C666FCC6}" srcOrd="0" destOrd="0" presId="urn:microsoft.com/office/officeart/2005/8/layout/radial2"/>
    <dgm:cxn modelId="{B1DA2E2D-3913-47C0-B8FD-D0FE7D867FB3}" type="presParOf" srcId="{860AC02D-3ED9-466F-A1F2-28421B5EFD21}" destId="{85ED0E8F-A953-402D-85E6-E3B7DD2FE0CA}" srcOrd="0" destOrd="0" presId="urn:microsoft.com/office/officeart/2005/8/layout/radial2"/>
    <dgm:cxn modelId="{7480F1FE-4E25-4812-B033-637C37854539}" type="presParOf" srcId="{85ED0E8F-A953-402D-85E6-E3B7DD2FE0CA}" destId="{8247D85A-2E9C-4416-A151-8E6520A65282}" srcOrd="0" destOrd="0" presId="urn:microsoft.com/office/officeart/2005/8/layout/radial2"/>
    <dgm:cxn modelId="{D8BCE391-9DDA-47E9-B6D6-50F9CD1FF779}" type="presParOf" srcId="{8247D85A-2E9C-4416-A151-8E6520A65282}" destId="{7C7AC424-EA93-46DA-9BF2-12D31D8E9F64}" srcOrd="0" destOrd="0" presId="urn:microsoft.com/office/officeart/2005/8/layout/radial2"/>
    <dgm:cxn modelId="{DB2E5FD3-33FC-4816-9873-17015990CB9B}" type="presParOf" srcId="{8247D85A-2E9C-4416-A151-8E6520A65282}" destId="{6EAA02A4-CC09-4B37-B817-613EBA5384CE}" srcOrd="1" destOrd="0" presId="urn:microsoft.com/office/officeart/2005/8/layout/radial2"/>
    <dgm:cxn modelId="{376B6B5D-A486-49FF-A268-2CA3242138B0}" type="presParOf" srcId="{85ED0E8F-A953-402D-85E6-E3B7DD2FE0CA}" destId="{A86F2513-BAD4-4642-BFED-6560FEB61A13}" srcOrd="1" destOrd="0" presId="urn:microsoft.com/office/officeart/2005/8/layout/radial2"/>
    <dgm:cxn modelId="{B25B3C0B-F0F1-427F-ACF2-733835F59D7F}" type="presParOf" srcId="{85ED0E8F-A953-402D-85E6-E3B7DD2FE0CA}" destId="{DD8F2AE7-69D6-4D4C-B6DD-1AB3F83D8B16}" srcOrd="2" destOrd="0" presId="urn:microsoft.com/office/officeart/2005/8/layout/radial2"/>
    <dgm:cxn modelId="{10B21FAD-BE7E-4CD5-8EC6-4308E2CBB227}" type="presParOf" srcId="{DD8F2AE7-69D6-4D4C-B6DD-1AB3F83D8B16}" destId="{194219BE-27DD-4E5C-8DBF-F22A179735D9}" srcOrd="0" destOrd="0" presId="urn:microsoft.com/office/officeart/2005/8/layout/radial2"/>
    <dgm:cxn modelId="{F0DFC60A-F92B-4A5A-B359-E19F270B4843}" type="presParOf" srcId="{DD8F2AE7-69D6-4D4C-B6DD-1AB3F83D8B16}" destId="{9C0DA1F9-9E0B-4938-B370-5294D3EC37A7}" srcOrd="1" destOrd="0" presId="urn:microsoft.com/office/officeart/2005/8/layout/radial2"/>
    <dgm:cxn modelId="{16B71EFA-68F6-49B9-9570-FBA64CA5BEF9}" type="presParOf" srcId="{85ED0E8F-A953-402D-85E6-E3B7DD2FE0CA}" destId="{BB8FD3EB-4438-478E-876B-404C43314DB4}" srcOrd="3" destOrd="0" presId="urn:microsoft.com/office/officeart/2005/8/layout/radial2"/>
    <dgm:cxn modelId="{05A2399B-FF78-4028-ABBA-AFABB0EFA74A}" type="presParOf" srcId="{85ED0E8F-A953-402D-85E6-E3B7DD2FE0CA}" destId="{3F4EE361-646F-42A3-9259-CEC35914D415}" srcOrd="4" destOrd="0" presId="urn:microsoft.com/office/officeart/2005/8/layout/radial2"/>
    <dgm:cxn modelId="{F7CB5183-CF21-4C8F-A9F4-553ED65BD4AE}" type="presParOf" srcId="{3F4EE361-646F-42A3-9259-CEC35914D415}" destId="{0F41F675-729D-478B-8012-E17D4B6FD932}" srcOrd="0" destOrd="0" presId="urn:microsoft.com/office/officeart/2005/8/layout/radial2"/>
    <dgm:cxn modelId="{0EFFF5E8-B1C9-4C97-9037-1328DF9E1EDE}" type="presParOf" srcId="{3F4EE361-646F-42A3-9259-CEC35914D415}" destId="{88169C62-4239-4938-B167-E262C666FCC6}" srcOrd="1" destOrd="0" presId="urn:microsoft.com/office/officeart/2005/8/layout/radial2"/>
    <dgm:cxn modelId="{95B6C1AE-627F-4025-982D-431781BCE9EB}" type="presParOf" srcId="{85ED0E8F-A953-402D-85E6-E3B7DD2FE0CA}" destId="{FE930DAE-3B02-4E1F-95A3-D10F84109973}" srcOrd="5" destOrd="0" presId="urn:microsoft.com/office/officeart/2005/8/layout/radial2"/>
    <dgm:cxn modelId="{C5F6F229-BE73-4229-8B9F-D68AFF4F572C}" type="presParOf" srcId="{85ED0E8F-A953-402D-85E6-E3B7DD2FE0CA}" destId="{846761C4-2B6A-4A6F-98C0-A26C76831CAB}" srcOrd="6" destOrd="0" presId="urn:microsoft.com/office/officeart/2005/8/layout/radial2"/>
    <dgm:cxn modelId="{59287583-CBD6-4995-B160-9489EBA675FC}" type="presParOf" srcId="{846761C4-2B6A-4A6F-98C0-A26C76831CAB}" destId="{B1E84F39-CDC8-4027-97C0-D0CF74461C4A}" srcOrd="0" destOrd="0" presId="urn:microsoft.com/office/officeart/2005/8/layout/radial2"/>
    <dgm:cxn modelId="{D7D8E493-0920-41DE-ACAA-8E7B53A098B3}" type="presParOf" srcId="{846761C4-2B6A-4A6F-98C0-A26C76831CAB}" destId="{23369B26-4109-4AA4-89FA-65F06D9C7FC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7D734-DC6E-4827-A8A9-106920FAFE10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10C5F7-A797-4A60-A111-5E55318D547A}">
      <dgm:prSet phldrT="[Text]"/>
      <dgm:spPr/>
      <dgm:t>
        <a:bodyPr/>
        <a:lstStyle/>
        <a:p>
          <a:pPr algn="l"/>
          <a:r>
            <a:rPr lang="en-US" b="0" dirty="0" smtClean="0">
              <a:solidFill>
                <a:srgbClr val="002060"/>
              </a:solidFill>
              <a:latin typeface="Impact" pitchFamily="34" charset="0"/>
            </a:rPr>
            <a:t>Architecture (building) - Ziggurat</a:t>
          </a:r>
          <a:endParaRPr lang="en-US" b="0" dirty="0">
            <a:solidFill>
              <a:srgbClr val="002060"/>
            </a:solidFill>
            <a:latin typeface="Impact" pitchFamily="34" charset="0"/>
          </a:endParaRPr>
        </a:p>
      </dgm:t>
    </dgm:pt>
    <dgm:pt modelId="{E3CA5D5B-F8CC-4995-9180-38CA5C1EBC2C}" type="parTrans" cxnId="{9041256A-2D9C-4D4E-9D1B-6B21A97E6A44}">
      <dgm:prSet/>
      <dgm:spPr/>
      <dgm:t>
        <a:bodyPr/>
        <a:lstStyle/>
        <a:p>
          <a:endParaRPr lang="en-US"/>
        </a:p>
      </dgm:t>
    </dgm:pt>
    <dgm:pt modelId="{C6EE572E-2778-47AA-A392-4BB93AE3548C}" type="sibTrans" cxnId="{9041256A-2D9C-4D4E-9D1B-6B21A97E6A44}">
      <dgm:prSet/>
      <dgm:spPr/>
      <dgm:t>
        <a:bodyPr/>
        <a:lstStyle/>
        <a:p>
          <a:endParaRPr lang="en-US"/>
        </a:p>
      </dgm:t>
    </dgm:pt>
    <dgm:pt modelId="{2C1D6436-5FB1-4547-A63F-98D36AB89C5B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Located in center of cities, large, towering 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mud-brick building.</a:t>
          </a:r>
          <a:endParaRPr lang="en-US" b="1" dirty="0">
            <a:solidFill>
              <a:schemeClr val="tx1"/>
            </a:solidFill>
          </a:endParaRPr>
        </a:p>
      </dgm:t>
    </dgm:pt>
    <dgm:pt modelId="{07ADF753-3719-4AC1-AD45-AB7E1DD43621}" type="parTrans" cxnId="{95FC30D6-A591-4A69-A4F2-B994F0E88605}">
      <dgm:prSet/>
      <dgm:spPr/>
      <dgm:t>
        <a:bodyPr/>
        <a:lstStyle/>
        <a:p>
          <a:endParaRPr lang="en-US"/>
        </a:p>
      </dgm:t>
    </dgm:pt>
    <dgm:pt modelId="{34D829C6-E2C4-4CB4-A28A-04175FE6910F}" type="sibTrans" cxnId="{95FC30D6-A591-4A69-A4F2-B994F0E88605}">
      <dgm:prSet/>
      <dgm:spPr/>
      <dgm:t>
        <a:bodyPr/>
        <a:lstStyle/>
        <a:p>
          <a:endParaRPr lang="en-US"/>
        </a:p>
      </dgm:t>
    </dgm:pt>
    <dgm:pt modelId="{CB0DD862-00F4-435E-99BB-87D88852D699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Had a temple at the top, for religious purposes.</a:t>
          </a:r>
          <a:endParaRPr lang="en-US" b="1" dirty="0">
            <a:solidFill>
              <a:schemeClr val="tx1"/>
            </a:solidFill>
          </a:endParaRPr>
        </a:p>
      </dgm:t>
    </dgm:pt>
    <dgm:pt modelId="{0B7D1A5C-F8ED-4433-97AE-537189C40DF6}" type="parTrans" cxnId="{2BDACE0F-0807-402A-9414-513C0C42C34E}">
      <dgm:prSet/>
      <dgm:spPr/>
      <dgm:t>
        <a:bodyPr/>
        <a:lstStyle/>
        <a:p>
          <a:endParaRPr lang="en-US"/>
        </a:p>
      </dgm:t>
    </dgm:pt>
    <dgm:pt modelId="{EDC7FA33-0885-4301-B4B7-F1EC5EF233C7}" type="sibTrans" cxnId="{2BDACE0F-0807-402A-9414-513C0C42C34E}">
      <dgm:prSet/>
      <dgm:spPr/>
      <dgm:t>
        <a:bodyPr/>
        <a:lstStyle/>
        <a:p>
          <a:endParaRPr lang="en-US"/>
        </a:p>
      </dgm:t>
    </dgm:pt>
    <dgm:pt modelId="{FD1E1DA6-E1C4-482D-9D49-63D55F5DC93F}" type="pres">
      <dgm:prSet presAssocID="{5337D734-DC6E-4827-A8A9-106920FAFE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4C084A-AB78-4F1D-B46A-CEE6B3C7F5E4}" type="pres">
      <dgm:prSet presAssocID="{CC10C5F7-A797-4A60-A111-5E55318D547A}" presName="comp" presStyleCnt="0"/>
      <dgm:spPr/>
    </dgm:pt>
    <dgm:pt modelId="{4A1B5889-920C-4FE4-BA94-A0B29A6F2F8F}" type="pres">
      <dgm:prSet presAssocID="{CC10C5F7-A797-4A60-A111-5E55318D547A}" presName="box" presStyleLbl="node1" presStyleIdx="0" presStyleCnt="1"/>
      <dgm:spPr/>
      <dgm:t>
        <a:bodyPr/>
        <a:lstStyle/>
        <a:p>
          <a:endParaRPr lang="en-US"/>
        </a:p>
      </dgm:t>
    </dgm:pt>
    <dgm:pt modelId="{4D274822-2709-4B9C-8C1C-EA91E1390875}" type="pres">
      <dgm:prSet presAssocID="{CC10C5F7-A797-4A60-A111-5E55318D547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42D7B4-1964-4435-B659-C2F3B7028B25}" type="pres">
      <dgm:prSet presAssocID="{CC10C5F7-A797-4A60-A111-5E55318D547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FD9725-24C4-410F-A0F9-09548B15F415}" type="presOf" srcId="{2C1D6436-5FB1-4547-A63F-98D36AB89C5B}" destId="{3C42D7B4-1964-4435-B659-C2F3B7028B25}" srcOrd="1" destOrd="1" presId="urn:microsoft.com/office/officeart/2005/8/layout/vList4"/>
    <dgm:cxn modelId="{618F8B18-96C7-4AD1-B0D7-EE1F1036B2C5}" type="presOf" srcId="{CB0DD862-00F4-435E-99BB-87D88852D699}" destId="{4A1B5889-920C-4FE4-BA94-A0B29A6F2F8F}" srcOrd="0" destOrd="2" presId="urn:microsoft.com/office/officeart/2005/8/layout/vList4"/>
    <dgm:cxn modelId="{C0BB8B07-B05E-44F8-BEC0-32F8A86FE301}" type="presOf" srcId="{CC10C5F7-A797-4A60-A111-5E55318D547A}" destId="{4A1B5889-920C-4FE4-BA94-A0B29A6F2F8F}" srcOrd="0" destOrd="0" presId="urn:microsoft.com/office/officeart/2005/8/layout/vList4"/>
    <dgm:cxn modelId="{95FC30D6-A591-4A69-A4F2-B994F0E88605}" srcId="{CC10C5F7-A797-4A60-A111-5E55318D547A}" destId="{2C1D6436-5FB1-4547-A63F-98D36AB89C5B}" srcOrd="0" destOrd="0" parTransId="{07ADF753-3719-4AC1-AD45-AB7E1DD43621}" sibTransId="{34D829C6-E2C4-4CB4-A28A-04175FE6910F}"/>
    <dgm:cxn modelId="{B8A19A17-8837-406C-A3F0-534CF5BDB933}" type="presOf" srcId="{5337D734-DC6E-4827-A8A9-106920FAFE10}" destId="{FD1E1DA6-E1C4-482D-9D49-63D55F5DC93F}" srcOrd="0" destOrd="0" presId="urn:microsoft.com/office/officeart/2005/8/layout/vList4"/>
    <dgm:cxn modelId="{62FD5C2F-10C6-431E-A03F-9D31922974CC}" type="presOf" srcId="{CB0DD862-00F4-435E-99BB-87D88852D699}" destId="{3C42D7B4-1964-4435-B659-C2F3B7028B25}" srcOrd="1" destOrd="2" presId="urn:microsoft.com/office/officeart/2005/8/layout/vList4"/>
    <dgm:cxn modelId="{94097BFC-88C2-440A-AAC8-35FF1FDD667C}" type="presOf" srcId="{2C1D6436-5FB1-4547-A63F-98D36AB89C5B}" destId="{4A1B5889-920C-4FE4-BA94-A0B29A6F2F8F}" srcOrd="0" destOrd="1" presId="urn:microsoft.com/office/officeart/2005/8/layout/vList4"/>
    <dgm:cxn modelId="{2BDACE0F-0807-402A-9414-513C0C42C34E}" srcId="{CC10C5F7-A797-4A60-A111-5E55318D547A}" destId="{CB0DD862-00F4-435E-99BB-87D88852D699}" srcOrd="1" destOrd="0" parTransId="{0B7D1A5C-F8ED-4433-97AE-537189C40DF6}" sibTransId="{EDC7FA33-0885-4301-B4B7-F1EC5EF233C7}"/>
    <dgm:cxn modelId="{B943B5F3-D357-4545-97DC-0B01B54F812A}" type="presOf" srcId="{CC10C5F7-A797-4A60-A111-5E55318D547A}" destId="{3C42D7B4-1964-4435-B659-C2F3B7028B25}" srcOrd="1" destOrd="0" presId="urn:microsoft.com/office/officeart/2005/8/layout/vList4"/>
    <dgm:cxn modelId="{9041256A-2D9C-4D4E-9D1B-6B21A97E6A44}" srcId="{5337D734-DC6E-4827-A8A9-106920FAFE10}" destId="{CC10C5F7-A797-4A60-A111-5E55318D547A}" srcOrd="0" destOrd="0" parTransId="{E3CA5D5B-F8CC-4995-9180-38CA5C1EBC2C}" sibTransId="{C6EE572E-2778-47AA-A392-4BB93AE3548C}"/>
    <dgm:cxn modelId="{33467E64-7D88-4B46-A073-48033C5C7B60}" type="presParOf" srcId="{FD1E1DA6-E1C4-482D-9D49-63D55F5DC93F}" destId="{F94C084A-AB78-4F1D-B46A-CEE6B3C7F5E4}" srcOrd="0" destOrd="0" presId="urn:microsoft.com/office/officeart/2005/8/layout/vList4"/>
    <dgm:cxn modelId="{E8A02343-7B07-49E7-AEB5-AE5606E38865}" type="presParOf" srcId="{F94C084A-AB78-4F1D-B46A-CEE6B3C7F5E4}" destId="{4A1B5889-920C-4FE4-BA94-A0B29A6F2F8F}" srcOrd="0" destOrd="0" presId="urn:microsoft.com/office/officeart/2005/8/layout/vList4"/>
    <dgm:cxn modelId="{F1CF107F-978D-42DA-AE8C-8DB32753AD63}" type="presParOf" srcId="{F94C084A-AB78-4F1D-B46A-CEE6B3C7F5E4}" destId="{4D274822-2709-4B9C-8C1C-EA91E1390875}" srcOrd="1" destOrd="0" presId="urn:microsoft.com/office/officeart/2005/8/layout/vList4"/>
    <dgm:cxn modelId="{654F6553-E093-4910-A020-F030F0B80FA2}" type="presParOf" srcId="{F94C084A-AB78-4F1D-B46A-CEE6B3C7F5E4}" destId="{3C42D7B4-1964-4435-B659-C2F3B7028B2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37D734-DC6E-4827-A8A9-106920FAFE10}" type="doc">
      <dgm:prSet loTypeId="urn:microsoft.com/office/officeart/2005/8/layout/vList4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2B4083-9BD9-40C4-AFF7-3C4DDCF186D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Writing</a:t>
          </a:r>
          <a:endParaRPr lang="en-US" b="1" dirty="0"/>
        </a:p>
      </dgm:t>
    </dgm:pt>
    <dgm:pt modelId="{F99C2A0A-9B4B-4B28-89B5-78C78E53DB27}" type="parTrans" cxnId="{9D8653E9-32A1-4C79-92B3-2867363DDF7E}">
      <dgm:prSet/>
      <dgm:spPr/>
      <dgm:t>
        <a:bodyPr/>
        <a:lstStyle/>
        <a:p>
          <a:endParaRPr lang="en-US"/>
        </a:p>
      </dgm:t>
    </dgm:pt>
    <dgm:pt modelId="{A37E249D-6351-4CC4-AE94-BB34D9D3A200}" type="sibTrans" cxnId="{9D8653E9-32A1-4C79-92B3-2867363DDF7E}">
      <dgm:prSet/>
      <dgm:spPr/>
      <dgm:t>
        <a:bodyPr/>
        <a:lstStyle/>
        <a:p>
          <a:endParaRPr lang="en-US"/>
        </a:p>
      </dgm:t>
    </dgm:pt>
    <dgm:pt modelId="{37F936F4-9323-4B33-9847-835140463D17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Cuneiform – System of writing invented in Sumer.</a:t>
          </a:r>
          <a:endParaRPr lang="en-US" b="1" dirty="0">
            <a:solidFill>
              <a:schemeClr val="bg1"/>
            </a:solidFill>
          </a:endParaRPr>
        </a:p>
      </dgm:t>
    </dgm:pt>
    <dgm:pt modelId="{4A878890-B472-4798-8F6F-36BCE306A17E}" type="parTrans" cxnId="{49F8D5AE-3175-49DD-803B-5F44EC083DDE}">
      <dgm:prSet/>
      <dgm:spPr/>
      <dgm:t>
        <a:bodyPr/>
        <a:lstStyle/>
        <a:p>
          <a:endParaRPr lang="en-US"/>
        </a:p>
      </dgm:t>
    </dgm:pt>
    <dgm:pt modelId="{105A1512-C2C3-428E-9AB7-66718E7A03A9}" type="sibTrans" cxnId="{49F8D5AE-3175-49DD-803B-5F44EC083DDE}">
      <dgm:prSet/>
      <dgm:spPr/>
      <dgm:t>
        <a:bodyPr/>
        <a:lstStyle/>
        <a:p>
          <a:endParaRPr lang="en-US"/>
        </a:p>
      </dgm:t>
    </dgm:pt>
    <dgm:pt modelId="{7D70211A-DED1-4E1A-8EB0-7732B00CFF3A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Used for record keeping, laws, stories, instructions, riddles, proverbs, education, math, and science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A58838B3-708D-43D0-B9A9-D36BE88DC2A2}" type="parTrans" cxnId="{BC229616-61AC-4365-BF64-8890C934F853}">
      <dgm:prSet/>
      <dgm:spPr/>
      <dgm:t>
        <a:bodyPr/>
        <a:lstStyle/>
        <a:p>
          <a:endParaRPr lang="en-US"/>
        </a:p>
      </dgm:t>
    </dgm:pt>
    <dgm:pt modelId="{709A174D-1E36-4407-A189-F489C0A4FFD7}" type="sibTrans" cxnId="{BC229616-61AC-4365-BF64-8890C934F853}">
      <dgm:prSet/>
      <dgm:spPr/>
      <dgm:t>
        <a:bodyPr/>
        <a:lstStyle/>
        <a:p>
          <a:endParaRPr lang="en-US"/>
        </a:p>
      </dgm:t>
    </dgm:pt>
    <dgm:pt modelId="{7A6CC695-9CB7-4077-AACE-84DB342F989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Scribes – Mostly Boys, but some girls (rare)</a:t>
          </a:r>
          <a:endParaRPr lang="en-US" b="1" dirty="0">
            <a:solidFill>
              <a:schemeClr val="bg1"/>
            </a:solidFill>
          </a:endParaRPr>
        </a:p>
      </dgm:t>
    </dgm:pt>
    <dgm:pt modelId="{9DE3EC4D-ECFA-4D87-85D9-3EA39628C8FC}" type="parTrans" cxnId="{6C6947F7-9195-4FFC-82C3-0D2781329E48}">
      <dgm:prSet/>
      <dgm:spPr/>
      <dgm:t>
        <a:bodyPr/>
        <a:lstStyle/>
        <a:p>
          <a:endParaRPr lang="en-US"/>
        </a:p>
      </dgm:t>
    </dgm:pt>
    <dgm:pt modelId="{B4B50E3F-3F89-4AC2-8A4B-A853D0FA4B20}" type="sibTrans" cxnId="{6C6947F7-9195-4FFC-82C3-0D2781329E48}">
      <dgm:prSet/>
      <dgm:spPr/>
      <dgm:t>
        <a:bodyPr/>
        <a:lstStyle/>
        <a:p>
          <a:endParaRPr lang="en-US"/>
        </a:p>
      </dgm:t>
    </dgm:pt>
    <dgm:pt modelId="{FD1E1DA6-E1C4-482D-9D49-63D55F5DC93F}" type="pres">
      <dgm:prSet presAssocID="{5337D734-DC6E-4827-A8A9-106920FAFE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11AD09-0CF3-49FA-B732-8BAA0AAC3849}" type="pres">
      <dgm:prSet presAssocID="{492B4083-9BD9-40C4-AFF7-3C4DDCF186D0}" presName="comp" presStyleCnt="0"/>
      <dgm:spPr/>
    </dgm:pt>
    <dgm:pt modelId="{78CB4484-8906-46A8-AA3D-1ADD46951BCA}" type="pres">
      <dgm:prSet presAssocID="{492B4083-9BD9-40C4-AFF7-3C4DDCF186D0}" presName="box" presStyleLbl="node1" presStyleIdx="0" presStyleCnt="1" custLinFactNeighborX="-9501"/>
      <dgm:spPr/>
      <dgm:t>
        <a:bodyPr/>
        <a:lstStyle/>
        <a:p>
          <a:endParaRPr lang="en-US"/>
        </a:p>
      </dgm:t>
    </dgm:pt>
    <dgm:pt modelId="{D2CA4050-81D7-4051-B82D-8CACA3BE5FA6}" type="pres">
      <dgm:prSet presAssocID="{492B4083-9BD9-40C4-AFF7-3C4DDCF186D0}" presName="img" presStyleLbl="fgImgPlace1" presStyleIdx="0" presStyleCnt="1" custFlipVert="1" custScaleX="90181" custScaleY="91205" custLinFactNeighborX="-4459" custLinFactNeighborY="3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BFBA75-DE3E-4D2C-BD1D-6F2E990B6CDF}" type="pres">
      <dgm:prSet presAssocID="{492B4083-9BD9-40C4-AFF7-3C4DDCF186D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924E4-40A9-4823-A524-877C2CB42949}" type="presOf" srcId="{492B4083-9BD9-40C4-AFF7-3C4DDCF186D0}" destId="{78CB4484-8906-46A8-AA3D-1ADD46951BCA}" srcOrd="0" destOrd="0" presId="urn:microsoft.com/office/officeart/2005/8/layout/vList4"/>
    <dgm:cxn modelId="{343BCCD7-C631-4C08-A088-5F16E39DE260}" type="presOf" srcId="{7D70211A-DED1-4E1A-8EB0-7732B00CFF3A}" destId="{78CB4484-8906-46A8-AA3D-1ADD46951BCA}" srcOrd="0" destOrd="2" presId="urn:microsoft.com/office/officeart/2005/8/layout/vList4"/>
    <dgm:cxn modelId="{49F8D5AE-3175-49DD-803B-5F44EC083DDE}" srcId="{492B4083-9BD9-40C4-AFF7-3C4DDCF186D0}" destId="{37F936F4-9323-4B33-9847-835140463D17}" srcOrd="0" destOrd="0" parTransId="{4A878890-B472-4798-8F6F-36BCE306A17E}" sibTransId="{105A1512-C2C3-428E-9AB7-66718E7A03A9}"/>
    <dgm:cxn modelId="{405455BC-F09F-4C2C-833D-A8F50B6F00D0}" type="presOf" srcId="{492B4083-9BD9-40C4-AFF7-3C4DDCF186D0}" destId="{8FBFBA75-DE3E-4D2C-BD1D-6F2E990B6CDF}" srcOrd="1" destOrd="0" presId="urn:microsoft.com/office/officeart/2005/8/layout/vList4"/>
    <dgm:cxn modelId="{1D19ED24-0134-4356-B49B-C92FF7523146}" type="presOf" srcId="{5337D734-DC6E-4827-A8A9-106920FAFE10}" destId="{FD1E1DA6-E1C4-482D-9D49-63D55F5DC93F}" srcOrd="0" destOrd="0" presId="urn:microsoft.com/office/officeart/2005/8/layout/vList4"/>
    <dgm:cxn modelId="{4CB82701-D724-4D04-8DA7-853097490A36}" type="presOf" srcId="{37F936F4-9323-4B33-9847-835140463D17}" destId="{78CB4484-8906-46A8-AA3D-1ADD46951BCA}" srcOrd="0" destOrd="1" presId="urn:microsoft.com/office/officeart/2005/8/layout/vList4"/>
    <dgm:cxn modelId="{BC229616-61AC-4365-BF64-8890C934F853}" srcId="{492B4083-9BD9-40C4-AFF7-3C4DDCF186D0}" destId="{7D70211A-DED1-4E1A-8EB0-7732B00CFF3A}" srcOrd="1" destOrd="0" parTransId="{A58838B3-708D-43D0-B9A9-D36BE88DC2A2}" sibTransId="{709A174D-1E36-4407-A189-F489C0A4FFD7}"/>
    <dgm:cxn modelId="{3EFA0254-00BC-488C-9C4E-DA8D16440E0A}" type="presOf" srcId="{7A6CC695-9CB7-4077-AACE-84DB342F9898}" destId="{78CB4484-8906-46A8-AA3D-1ADD46951BCA}" srcOrd="0" destOrd="3" presId="urn:microsoft.com/office/officeart/2005/8/layout/vList4"/>
    <dgm:cxn modelId="{C7051789-133D-4B8D-8426-6E88BE624753}" type="presOf" srcId="{7A6CC695-9CB7-4077-AACE-84DB342F9898}" destId="{8FBFBA75-DE3E-4D2C-BD1D-6F2E990B6CDF}" srcOrd="1" destOrd="3" presId="urn:microsoft.com/office/officeart/2005/8/layout/vList4"/>
    <dgm:cxn modelId="{9D8653E9-32A1-4C79-92B3-2867363DDF7E}" srcId="{5337D734-DC6E-4827-A8A9-106920FAFE10}" destId="{492B4083-9BD9-40C4-AFF7-3C4DDCF186D0}" srcOrd="0" destOrd="0" parTransId="{F99C2A0A-9B4B-4B28-89B5-78C78E53DB27}" sibTransId="{A37E249D-6351-4CC4-AE94-BB34D9D3A200}"/>
    <dgm:cxn modelId="{6C6947F7-9195-4FFC-82C3-0D2781329E48}" srcId="{492B4083-9BD9-40C4-AFF7-3C4DDCF186D0}" destId="{7A6CC695-9CB7-4077-AACE-84DB342F9898}" srcOrd="2" destOrd="0" parTransId="{9DE3EC4D-ECFA-4D87-85D9-3EA39628C8FC}" sibTransId="{B4B50E3F-3F89-4AC2-8A4B-A853D0FA4B20}"/>
    <dgm:cxn modelId="{443BEDB9-FEF1-432B-A3FA-FDAC9498FC97}" type="presOf" srcId="{7D70211A-DED1-4E1A-8EB0-7732B00CFF3A}" destId="{8FBFBA75-DE3E-4D2C-BD1D-6F2E990B6CDF}" srcOrd="1" destOrd="2" presId="urn:microsoft.com/office/officeart/2005/8/layout/vList4"/>
    <dgm:cxn modelId="{DF526754-1265-4E4F-917D-B36FBBE101A3}" type="presOf" srcId="{37F936F4-9323-4B33-9847-835140463D17}" destId="{8FBFBA75-DE3E-4D2C-BD1D-6F2E990B6CDF}" srcOrd="1" destOrd="1" presId="urn:microsoft.com/office/officeart/2005/8/layout/vList4"/>
    <dgm:cxn modelId="{F19A5E5D-4744-430B-9D32-9C4E775311D3}" type="presParOf" srcId="{FD1E1DA6-E1C4-482D-9D49-63D55F5DC93F}" destId="{9611AD09-0CF3-49FA-B732-8BAA0AAC3849}" srcOrd="0" destOrd="0" presId="urn:microsoft.com/office/officeart/2005/8/layout/vList4"/>
    <dgm:cxn modelId="{E8BDB054-BABD-4EFD-85DA-A23C2040138C}" type="presParOf" srcId="{9611AD09-0CF3-49FA-B732-8BAA0AAC3849}" destId="{78CB4484-8906-46A8-AA3D-1ADD46951BCA}" srcOrd="0" destOrd="0" presId="urn:microsoft.com/office/officeart/2005/8/layout/vList4"/>
    <dgm:cxn modelId="{78288BB0-5FEC-4D2C-9C38-893732DEE38C}" type="presParOf" srcId="{9611AD09-0CF3-49FA-B732-8BAA0AAC3849}" destId="{D2CA4050-81D7-4051-B82D-8CACA3BE5FA6}" srcOrd="1" destOrd="0" presId="urn:microsoft.com/office/officeart/2005/8/layout/vList4"/>
    <dgm:cxn modelId="{23391160-E682-4439-8AFE-24A0B5F1C5D6}" type="presParOf" srcId="{9611AD09-0CF3-49FA-B732-8BAA0AAC3849}" destId="{8FBFBA75-DE3E-4D2C-BD1D-6F2E990B6CD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37D734-DC6E-4827-A8A9-106920FAFE10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2B4083-9BD9-40C4-AFF7-3C4DDCF186D0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City Life</a:t>
          </a:r>
          <a:endParaRPr lang="en-US" b="1" dirty="0">
            <a:solidFill>
              <a:schemeClr val="tx1"/>
            </a:solidFill>
          </a:endParaRPr>
        </a:p>
      </dgm:t>
    </dgm:pt>
    <dgm:pt modelId="{F99C2A0A-9B4B-4B28-89B5-78C78E53DB27}" type="parTrans" cxnId="{9D8653E9-32A1-4C79-92B3-2867363DDF7E}">
      <dgm:prSet/>
      <dgm:spPr/>
      <dgm:t>
        <a:bodyPr/>
        <a:lstStyle/>
        <a:p>
          <a:endParaRPr lang="en-US"/>
        </a:p>
      </dgm:t>
    </dgm:pt>
    <dgm:pt modelId="{A37E249D-6351-4CC4-AE94-BB34D9D3A200}" type="sibTrans" cxnId="{9D8653E9-32A1-4C79-92B3-2867363DDF7E}">
      <dgm:prSet/>
      <dgm:spPr/>
      <dgm:t>
        <a:bodyPr/>
        <a:lstStyle/>
        <a:p>
          <a:endParaRPr lang="en-US"/>
        </a:p>
      </dgm:t>
    </dgm:pt>
    <dgm:pt modelId="{37F936F4-9323-4B33-9847-835140463D17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Huge city gates, with large walls.</a:t>
          </a:r>
          <a:endParaRPr lang="en-US" b="1" dirty="0">
            <a:solidFill>
              <a:schemeClr val="tx1"/>
            </a:solidFill>
          </a:endParaRPr>
        </a:p>
      </dgm:t>
    </dgm:pt>
    <dgm:pt modelId="{105A1512-C2C3-428E-9AB7-66718E7A03A9}" type="sibTrans" cxnId="{49F8D5AE-3175-49DD-803B-5F44EC083DDE}">
      <dgm:prSet/>
      <dgm:spPr/>
      <dgm:t>
        <a:bodyPr/>
        <a:lstStyle/>
        <a:p>
          <a:endParaRPr lang="en-US"/>
        </a:p>
      </dgm:t>
    </dgm:pt>
    <dgm:pt modelId="{4A878890-B472-4798-8F6F-36BCE306A17E}" type="parTrans" cxnId="{49F8D5AE-3175-49DD-803B-5F44EC083DDE}">
      <dgm:prSet/>
      <dgm:spPr/>
      <dgm:t>
        <a:bodyPr/>
        <a:lstStyle/>
        <a:p>
          <a:endParaRPr lang="en-US"/>
        </a:p>
      </dgm:t>
    </dgm:pt>
    <dgm:pt modelId="{D7918A7F-16C8-4B64-BFF2-3963F879A23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Often went to war with other city-states, for resources such as river water.</a:t>
          </a:r>
          <a:endParaRPr lang="en-US" b="1" dirty="0">
            <a:solidFill>
              <a:schemeClr val="tx1"/>
            </a:solidFill>
          </a:endParaRPr>
        </a:p>
      </dgm:t>
    </dgm:pt>
    <dgm:pt modelId="{AB0862DD-6FA3-4164-AC3E-DCE260A9F209}" type="parTrans" cxnId="{B2157142-AA10-4930-911E-B71D5DB5EB87}">
      <dgm:prSet/>
      <dgm:spPr/>
    </dgm:pt>
    <dgm:pt modelId="{D43264D2-39D8-4989-96DF-B5B46D163F64}" type="sibTrans" cxnId="{B2157142-AA10-4930-911E-B71D5DB5EB87}">
      <dgm:prSet/>
      <dgm:spPr/>
    </dgm:pt>
    <dgm:pt modelId="{07EE28E9-8E83-45D6-8B8C-081D8DE7DD8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Food brought to cities by area farmers</a:t>
          </a:r>
          <a:endParaRPr lang="en-US" b="1" dirty="0">
            <a:solidFill>
              <a:schemeClr val="tx1"/>
            </a:solidFill>
          </a:endParaRPr>
        </a:p>
      </dgm:t>
    </dgm:pt>
    <dgm:pt modelId="{BFDE1C20-2BDE-435A-B7CD-8820ED573DCD}" type="parTrans" cxnId="{7640B6AB-1CAF-4D72-8498-44FD095EE4D2}">
      <dgm:prSet/>
      <dgm:spPr/>
    </dgm:pt>
    <dgm:pt modelId="{54DCB4F9-1C00-4F07-9F68-D755A588A266}" type="sibTrans" cxnId="{7640B6AB-1CAF-4D72-8498-44FD095EE4D2}">
      <dgm:prSet/>
      <dgm:spPr/>
    </dgm:pt>
    <dgm:pt modelId="{FD1E1DA6-E1C4-482D-9D49-63D55F5DC93F}" type="pres">
      <dgm:prSet presAssocID="{5337D734-DC6E-4827-A8A9-106920FAFE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11AD09-0CF3-49FA-B732-8BAA0AAC3849}" type="pres">
      <dgm:prSet presAssocID="{492B4083-9BD9-40C4-AFF7-3C4DDCF186D0}" presName="comp" presStyleCnt="0"/>
      <dgm:spPr/>
    </dgm:pt>
    <dgm:pt modelId="{78CB4484-8906-46A8-AA3D-1ADD46951BCA}" type="pres">
      <dgm:prSet presAssocID="{492B4083-9BD9-40C4-AFF7-3C4DDCF186D0}" presName="box" presStyleLbl="node1" presStyleIdx="0" presStyleCnt="1" custLinFactNeighborX="-9501"/>
      <dgm:spPr/>
      <dgm:t>
        <a:bodyPr/>
        <a:lstStyle/>
        <a:p>
          <a:endParaRPr lang="en-US"/>
        </a:p>
      </dgm:t>
    </dgm:pt>
    <dgm:pt modelId="{D2CA4050-81D7-4051-B82D-8CACA3BE5FA6}" type="pres">
      <dgm:prSet presAssocID="{492B4083-9BD9-40C4-AFF7-3C4DDCF186D0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BFBA75-DE3E-4D2C-BD1D-6F2E990B6CDF}" type="pres">
      <dgm:prSet presAssocID="{492B4083-9BD9-40C4-AFF7-3C4DDCF186D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F8D5AE-3175-49DD-803B-5F44EC083DDE}" srcId="{492B4083-9BD9-40C4-AFF7-3C4DDCF186D0}" destId="{37F936F4-9323-4B33-9847-835140463D17}" srcOrd="0" destOrd="0" parTransId="{4A878890-B472-4798-8F6F-36BCE306A17E}" sibTransId="{105A1512-C2C3-428E-9AB7-66718E7A03A9}"/>
    <dgm:cxn modelId="{D0554AA2-FF8E-4E63-B111-A44106A66046}" type="presOf" srcId="{5337D734-DC6E-4827-A8A9-106920FAFE10}" destId="{FD1E1DA6-E1C4-482D-9D49-63D55F5DC93F}" srcOrd="0" destOrd="0" presId="urn:microsoft.com/office/officeart/2005/8/layout/vList4"/>
    <dgm:cxn modelId="{0304766E-1319-4580-95F4-44CFD434CC54}" type="presOf" srcId="{37F936F4-9323-4B33-9847-835140463D17}" destId="{78CB4484-8906-46A8-AA3D-1ADD46951BCA}" srcOrd="0" destOrd="1" presId="urn:microsoft.com/office/officeart/2005/8/layout/vList4"/>
    <dgm:cxn modelId="{47713FAF-2863-484E-8CFF-E35B71F2D428}" type="presOf" srcId="{D7918A7F-16C8-4B64-BFF2-3963F879A23E}" destId="{78CB4484-8906-46A8-AA3D-1ADD46951BCA}" srcOrd="0" destOrd="2" presId="urn:microsoft.com/office/officeart/2005/8/layout/vList4"/>
    <dgm:cxn modelId="{483FA2BC-4295-4A09-B9DD-AE7AE7A12512}" type="presOf" srcId="{492B4083-9BD9-40C4-AFF7-3C4DDCF186D0}" destId="{78CB4484-8906-46A8-AA3D-1ADD46951BCA}" srcOrd="0" destOrd="0" presId="urn:microsoft.com/office/officeart/2005/8/layout/vList4"/>
    <dgm:cxn modelId="{37DAE990-C4D9-49FC-953F-8B4CFCE0D967}" type="presOf" srcId="{07EE28E9-8E83-45D6-8B8C-081D8DE7DD8E}" destId="{8FBFBA75-DE3E-4D2C-BD1D-6F2E990B6CDF}" srcOrd="1" destOrd="3" presId="urn:microsoft.com/office/officeart/2005/8/layout/vList4"/>
    <dgm:cxn modelId="{1B4BCA05-D597-4BD6-AB12-0D9633321A0E}" type="presOf" srcId="{07EE28E9-8E83-45D6-8B8C-081D8DE7DD8E}" destId="{78CB4484-8906-46A8-AA3D-1ADD46951BCA}" srcOrd="0" destOrd="3" presId="urn:microsoft.com/office/officeart/2005/8/layout/vList4"/>
    <dgm:cxn modelId="{C5B21475-47D0-4FAB-AA5B-8DB2D7364016}" type="presOf" srcId="{492B4083-9BD9-40C4-AFF7-3C4DDCF186D0}" destId="{8FBFBA75-DE3E-4D2C-BD1D-6F2E990B6CDF}" srcOrd="1" destOrd="0" presId="urn:microsoft.com/office/officeart/2005/8/layout/vList4"/>
    <dgm:cxn modelId="{9D8653E9-32A1-4C79-92B3-2867363DDF7E}" srcId="{5337D734-DC6E-4827-A8A9-106920FAFE10}" destId="{492B4083-9BD9-40C4-AFF7-3C4DDCF186D0}" srcOrd="0" destOrd="0" parTransId="{F99C2A0A-9B4B-4B28-89B5-78C78E53DB27}" sibTransId="{A37E249D-6351-4CC4-AE94-BB34D9D3A200}"/>
    <dgm:cxn modelId="{E79C806E-71A0-40F3-8D2F-E0E71B66FBAE}" type="presOf" srcId="{37F936F4-9323-4B33-9847-835140463D17}" destId="{8FBFBA75-DE3E-4D2C-BD1D-6F2E990B6CDF}" srcOrd="1" destOrd="1" presId="urn:microsoft.com/office/officeart/2005/8/layout/vList4"/>
    <dgm:cxn modelId="{7640B6AB-1CAF-4D72-8498-44FD095EE4D2}" srcId="{492B4083-9BD9-40C4-AFF7-3C4DDCF186D0}" destId="{07EE28E9-8E83-45D6-8B8C-081D8DE7DD8E}" srcOrd="2" destOrd="0" parTransId="{BFDE1C20-2BDE-435A-B7CD-8820ED573DCD}" sibTransId="{54DCB4F9-1C00-4F07-9F68-D755A588A266}"/>
    <dgm:cxn modelId="{B2157142-AA10-4930-911E-B71D5DB5EB87}" srcId="{492B4083-9BD9-40C4-AFF7-3C4DDCF186D0}" destId="{D7918A7F-16C8-4B64-BFF2-3963F879A23E}" srcOrd="1" destOrd="0" parTransId="{AB0862DD-6FA3-4164-AC3E-DCE260A9F209}" sibTransId="{D43264D2-39D8-4989-96DF-B5B46D163F64}"/>
    <dgm:cxn modelId="{FD9DB136-63CA-4A16-AD98-6CDD3F4F06BD}" type="presOf" srcId="{D7918A7F-16C8-4B64-BFF2-3963F879A23E}" destId="{8FBFBA75-DE3E-4D2C-BD1D-6F2E990B6CDF}" srcOrd="1" destOrd="2" presId="urn:microsoft.com/office/officeart/2005/8/layout/vList4"/>
    <dgm:cxn modelId="{F0283E29-828C-402C-BF54-898BE63ACF18}" type="presParOf" srcId="{FD1E1DA6-E1C4-482D-9D49-63D55F5DC93F}" destId="{9611AD09-0CF3-49FA-B732-8BAA0AAC3849}" srcOrd="0" destOrd="0" presId="urn:microsoft.com/office/officeart/2005/8/layout/vList4"/>
    <dgm:cxn modelId="{09494443-1F66-493A-AC96-B82FB23CBCCE}" type="presParOf" srcId="{9611AD09-0CF3-49FA-B732-8BAA0AAC3849}" destId="{78CB4484-8906-46A8-AA3D-1ADD46951BCA}" srcOrd="0" destOrd="0" presId="urn:microsoft.com/office/officeart/2005/8/layout/vList4"/>
    <dgm:cxn modelId="{234E08F5-08A3-4CA2-A578-44861B961B44}" type="presParOf" srcId="{9611AD09-0CF3-49FA-B732-8BAA0AAC3849}" destId="{D2CA4050-81D7-4051-B82D-8CACA3BE5FA6}" srcOrd="1" destOrd="0" presId="urn:microsoft.com/office/officeart/2005/8/layout/vList4"/>
    <dgm:cxn modelId="{B3BA608A-8C00-447A-9674-FD14F7D5D1A4}" type="presParOf" srcId="{9611AD09-0CF3-49FA-B732-8BAA0AAC3849}" destId="{8FBFBA75-DE3E-4D2C-BD1D-6F2E990B6CD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37D734-DC6E-4827-A8A9-106920FAFE10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2B4083-9BD9-40C4-AFF7-3C4DDCF186D0}">
      <dgm:prSet phldrT="[Text]"/>
      <dgm:spPr/>
      <dgm:t>
        <a:bodyPr/>
        <a:lstStyle/>
        <a:p>
          <a:r>
            <a:rPr lang="en-US" b="1" dirty="0" smtClean="0"/>
            <a:t>Religion</a:t>
          </a:r>
          <a:endParaRPr lang="en-US" b="1" dirty="0"/>
        </a:p>
      </dgm:t>
    </dgm:pt>
    <dgm:pt modelId="{F99C2A0A-9B4B-4B28-89B5-78C78E53DB27}" type="parTrans" cxnId="{9D8653E9-32A1-4C79-92B3-2867363DDF7E}">
      <dgm:prSet/>
      <dgm:spPr/>
      <dgm:t>
        <a:bodyPr/>
        <a:lstStyle/>
        <a:p>
          <a:endParaRPr lang="en-US"/>
        </a:p>
      </dgm:t>
    </dgm:pt>
    <dgm:pt modelId="{A37E249D-6351-4CC4-AE94-BB34D9D3A200}" type="sibTrans" cxnId="{9D8653E9-32A1-4C79-92B3-2867363DDF7E}">
      <dgm:prSet/>
      <dgm:spPr/>
      <dgm:t>
        <a:bodyPr/>
        <a:lstStyle/>
        <a:p>
          <a:endParaRPr lang="en-US"/>
        </a:p>
      </dgm:t>
    </dgm:pt>
    <dgm:pt modelId="{37F936F4-9323-4B33-9847-835140463D17}">
      <dgm:prSet phldrT="[Text]"/>
      <dgm:spPr/>
      <dgm:t>
        <a:bodyPr/>
        <a:lstStyle/>
        <a:p>
          <a:r>
            <a:rPr lang="en-US" b="1" dirty="0" smtClean="0"/>
            <a:t>City revolved around temple &amp; religion.</a:t>
          </a:r>
          <a:endParaRPr lang="en-US" b="1" dirty="0"/>
        </a:p>
      </dgm:t>
    </dgm:pt>
    <dgm:pt modelId="{105A1512-C2C3-428E-9AB7-66718E7A03A9}" type="sibTrans" cxnId="{49F8D5AE-3175-49DD-803B-5F44EC083DDE}">
      <dgm:prSet/>
      <dgm:spPr/>
      <dgm:t>
        <a:bodyPr/>
        <a:lstStyle/>
        <a:p>
          <a:endParaRPr lang="en-US"/>
        </a:p>
      </dgm:t>
    </dgm:pt>
    <dgm:pt modelId="{4A878890-B472-4798-8F6F-36BCE306A17E}" type="parTrans" cxnId="{49F8D5AE-3175-49DD-803B-5F44EC083DDE}">
      <dgm:prSet/>
      <dgm:spPr/>
      <dgm:t>
        <a:bodyPr/>
        <a:lstStyle/>
        <a:p>
          <a:endParaRPr lang="en-US"/>
        </a:p>
      </dgm:t>
    </dgm:pt>
    <dgm:pt modelId="{D7918A7F-16C8-4B64-BFF2-3963F879A23E}">
      <dgm:prSet phldrT="[Text]"/>
      <dgm:spPr/>
      <dgm:t>
        <a:bodyPr/>
        <a:lstStyle/>
        <a:p>
          <a:r>
            <a:rPr lang="en-US" b="1" dirty="0" smtClean="0"/>
            <a:t>Food brought to feed temple god and priests and King.</a:t>
          </a:r>
          <a:endParaRPr lang="en-US" b="1" dirty="0"/>
        </a:p>
      </dgm:t>
    </dgm:pt>
    <dgm:pt modelId="{AB0862DD-6FA3-4164-AC3E-DCE260A9F209}" type="parTrans" cxnId="{B2157142-AA10-4930-911E-B71D5DB5EB87}">
      <dgm:prSet/>
      <dgm:spPr/>
      <dgm:t>
        <a:bodyPr/>
        <a:lstStyle/>
        <a:p>
          <a:endParaRPr lang="en-US"/>
        </a:p>
      </dgm:t>
    </dgm:pt>
    <dgm:pt modelId="{D43264D2-39D8-4989-96DF-B5B46D163F64}" type="sibTrans" cxnId="{B2157142-AA10-4930-911E-B71D5DB5EB87}">
      <dgm:prSet/>
      <dgm:spPr/>
      <dgm:t>
        <a:bodyPr/>
        <a:lstStyle/>
        <a:p>
          <a:endParaRPr lang="en-US"/>
        </a:p>
      </dgm:t>
    </dgm:pt>
    <dgm:pt modelId="{D78BDB8B-5D46-4405-A8F5-91FC05B25D01}">
      <dgm:prSet phldrT="[Text]"/>
      <dgm:spPr/>
      <dgm:t>
        <a:bodyPr/>
        <a:lstStyle/>
        <a:p>
          <a:r>
            <a:rPr lang="en-US" b="1" dirty="0" smtClean="0"/>
            <a:t>Each city-state worshiped a different god or goddess. </a:t>
          </a:r>
          <a:r>
            <a:rPr lang="en-US" b="1" dirty="0" smtClean="0">
              <a:solidFill>
                <a:srgbClr val="FFFF00"/>
              </a:solidFill>
            </a:rPr>
            <a:t>Polytheism (many gods)</a:t>
          </a:r>
          <a:r>
            <a:rPr lang="en-US" b="1" dirty="0" smtClean="0"/>
            <a:t/>
          </a:r>
          <a:br>
            <a:rPr lang="en-US" b="1" dirty="0" smtClean="0"/>
          </a:br>
          <a:r>
            <a:rPr lang="en-US" b="1" dirty="0" smtClean="0"/>
            <a:t>(Ishtar – Love &amp; War or </a:t>
          </a:r>
          <a:r>
            <a:rPr lang="en-US" b="1" dirty="0" err="1" smtClean="0"/>
            <a:t>Enki</a:t>
          </a:r>
          <a:r>
            <a:rPr lang="en-US" b="1" dirty="0" smtClean="0"/>
            <a:t> – Water)</a:t>
          </a:r>
          <a:endParaRPr lang="en-US" b="1" dirty="0"/>
        </a:p>
      </dgm:t>
    </dgm:pt>
    <dgm:pt modelId="{49FEE977-A353-4BD7-804C-0E66FDEB8CBE}" type="parTrans" cxnId="{0F77D38E-53F3-4E99-9381-833C78FF05DA}">
      <dgm:prSet/>
      <dgm:spPr/>
      <dgm:t>
        <a:bodyPr/>
        <a:lstStyle/>
        <a:p>
          <a:endParaRPr lang="en-US"/>
        </a:p>
      </dgm:t>
    </dgm:pt>
    <dgm:pt modelId="{CEC5185A-405F-4C8D-88ED-6D3D006BB3FF}" type="sibTrans" cxnId="{0F77D38E-53F3-4E99-9381-833C78FF05DA}">
      <dgm:prSet/>
      <dgm:spPr/>
      <dgm:t>
        <a:bodyPr/>
        <a:lstStyle/>
        <a:p>
          <a:endParaRPr lang="en-US"/>
        </a:p>
      </dgm:t>
    </dgm:pt>
    <dgm:pt modelId="{FD1E1DA6-E1C4-482D-9D49-63D55F5DC93F}" type="pres">
      <dgm:prSet presAssocID="{5337D734-DC6E-4827-A8A9-106920FAFE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11AD09-0CF3-49FA-B732-8BAA0AAC3849}" type="pres">
      <dgm:prSet presAssocID="{492B4083-9BD9-40C4-AFF7-3C4DDCF186D0}" presName="comp" presStyleCnt="0"/>
      <dgm:spPr/>
      <dgm:t>
        <a:bodyPr/>
        <a:lstStyle/>
        <a:p>
          <a:endParaRPr lang="en-US"/>
        </a:p>
      </dgm:t>
    </dgm:pt>
    <dgm:pt modelId="{78CB4484-8906-46A8-AA3D-1ADD46951BCA}" type="pres">
      <dgm:prSet presAssocID="{492B4083-9BD9-40C4-AFF7-3C4DDCF186D0}" presName="box" presStyleLbl="node1" presStyleIdx="0" presStyleCnt="1" custLinFactNeighborX="-9501"/>
      <dgm:spPr/>
      <dgm:t>
        <a:bodyPr/>
        <a:lstStyle/>
        <a:p>
          <a:endParaRPr lang="en-US"/>
        </a:p>
      </dgm:t>
    </dgm:pt>
    <dgm:pt modelId="{D2CA4050-81D7-4051-B82D-8CACA3BE5FA6}" type="pres">
      <dgm:prSet presAssocID="{492B4083-9BD9-40C4-AFF7-3C4DDCF186D0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BFBA75-DE3E-4D2C-BD1D-6F2E990B6CDF}" type="pres">
      <dgm:prSet presAssocID="{492B4083-9BD9-40C4-AFF7-3C4DDCF186D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F8D5AE-3175-49DD-803B-5F44EC083DDE}" srcId="{492B4083-9BD9-40C4-AFF7-3C4DDCF186D0}" destId="{37F936F4-9323-4B33-9847-835140463D17}" srcOrd="0" destOrd="0" parTransId="{4A878890-B472-4798-8F6F-36BCE306A17E}" sibTransId="{105A1512-C2C3-428E-9AB7-66718E7A03A9}"/>
    <dgm:cxn modelId="{25BCCAE3-6ED5-4D5A-BDC8-75EECC4281E2}" type="presOf" srcId="{D7918A7F-16C8-4B64-BFF2-3963F879A23E}" destId="{8FBFBA75-DE3E-4D2C-BD1D-6F2E990B6CDF}" srcOrd="1" destOrd="2" presId="urn:microsoft.com/office/officeart/2005/8/layout/vList4"/>
    <dgm:cxn modelId="{57D155A7-121F-4DFE-A315-5005BBC11776}" type="presOf" srcId="{37F936F4-9323-4B33-9847-835140463D17}" destId="{8FBFBA75-DE3E-4D2C-BD1D-6F2E990B6CDF}" srcOrd="1" destOrd="1" presId="urn:microsoft.com/office/officeart/2005/8/layout/vList4"/>
    <dgm:cxn modelId="{9D8653E9-32A1-4C79-92B3-2867363DDF7E}" srcId="{5337D734-DC6E-4827-A8A9-106920FAFE10}" destId="{492B4083-9BD9-40C4-AFF7-3C4DDCF186D0}" srcOrd="0" destOrd="0" parTransId="{F99C2A0A-9B4B-4B28-89B5-78C78E53DB27}" sibTransId="{A37E249D-6351-4CC4-AE94-BB34D9D3A200}"/>
    <dgm:cxn modelId="{BC2408FB-828D-4F23-A8C8-E730E8E24E3B}" type="presOf" srcId="{D78BDB8B-5D46-4405-A8F5-91FC05B25D01}" destId="{78CB4484-8906-46A8-AA3D-1ADD46951BCA}" srcOrd="0" destOrd="3" presId="urn:microsoft.com/office/officeart/2005/8/layout/vList4"/>
    <dgm:cxn modelId="{6A80413F-8DAF-46F2-A1AF-4071F4B91AA1}" type="presOf" srcId="{5337D734-DC6E-4827-A8A9-106920FAFE10}" destId="{FD1E1DA6-E1C4-482D-9D49-63D55F5DC93F}" srcOrd="0" destOrd="0" presId="urn:microsoft.com/office/officeart/2005/8/layout/vList4"/>
    <dgm:cxn modelId="{F04757B6-06B1-4D44-B839-C5ACA5796D03}" type="presOf" srcId="{37F936F4-9323-4B33-9847-835140463D17}" destId="{78CB4484-8906-46A8-AA3D-1ADD46951BCA}" srcOrd="0" destOrd="1" presId="urn:microsoft.com/office/officeart/2005/8/layout/vList4"/>
    <dgm:cxn modelId="{B2157142-AA10-4930-911E-B71D5DB5EB87}" srcId="{492B4083-9BD9-40C4-AFF7-3C4DDCF186D0}" destId="{D7918A7F-16C8-4B64-BFF2-3963F879A23E}" srcOrd="1" destOrd="0" parTransId="{AB0862DD-6FA3-4164-AC3E-DCE260A9F209}" sibTransId="{D43264D2-39D8-4989-96DF-B5B46D163F64}"/>
    <dgm:cxn modelId="{934FDED8-3549-4DF0-B9B1-F6A51326436C}" type="presOf" srcId="{492B4083-9BD9-40C4-AFF7-3C4DDCF186D0}" destId="{78CB4484-8906-46A8-AA3D-1ADD46951BCA}" srcOrd="0" destOrd="0" presId="urn:microsoft.com/office/officeart/2005/8/layout/vList4"/>
    <dgm:cxn modelId="{EB69F166-1AF0-4F4E-B313-8E4597338B06}" type="presOf" srcId="{492B4083-9BD9-40C4-AFF7-3C4DDCF186D0}" destId="{8FBFBA75-DE3E-4D2C-BD1D-6F2E990B6CDF}" srcOrd="1" destOrd="0" presId="urn:microsoft.com/office/officeart/2005/8/layout/vList4"/>
    <dgm:cxn modelId="{0F77D38E-53F3-4E99-9381-833C78FF05DA}" srcId="{492B4083-9BD9-40C4-AFF7-3C4DDCF186D0}" destId="{D78BDB8B-5D46-4405-A8F5-91FC05B25D01}" srcOrd="2" destOrd="0" parTransId="{49FEE977-A353-4BD7-804C-0E66FDEB8CBE}" sibTransId="{CEC5185A-405F-4C8D-88ED-6D3D006BB3FF}"/>
    <dgm:cxn modelId="{6F75B602-153E-4014-9361-AEB3AE8B9623}" type="presOf" srcId="{D7918A7F-16C8-4B64-BFF2-3963F879A23E}" destId="{78CB4484-8906-46A8-AA3D-1ADD46951BCA}" srcOrd="0" destOrd="2" presId="urn:microsoft.com/office/officeart/2005/8/layout/vList4"/>
    <dgm:cxn modelId="{738D307F-230E-488E-9D3A-E40C66511F2A}" type="presOf" srcId="{D78BDB8B-5D46-4405-A8F5-91FC05B25D01}" destId="{8FBFBA75-DE3E-4D2C-BD1D-6F2E990B6CDF}" srcOrd="1" destOrd="3" presId="urn:microsoft.com/office/officeart/2005/8/layout/vList4"/>
    <dgm:cxn modelId="{DA00520C-1659-43E9-A0A1-FB10AA3D9E3D}" type="presParOf" srcId="{FD1E1DA6-E1C4-482D-9D49-63D55F5DC93F}" destId="{9611AD09-0CF3-49FA-B732-8BAA0AAC3849}" srcOrd="0" destOrd="0" presId="urn:microsoft.com/office/officeart/2005/8/layout/vList4"/>
    <dgm:cxn modelId="{1CEE88E8-FF0B-4344-AFC5-C1B6BDD0CE0A}" type="presParOf" srcId="{9611AD09-0CF3-49FA-B732-8BAA0AAC3849}" destId="{78CB4484-8906-46A8-AA3D-1ADD46951BCA}" srcOrd="0" destOrd="0" presId="urn:microsoft.com/office/officeart/2005/8/layout/vList4"/>
    <dgm:cxn modelId="{AFDA4555-52D7-41EF-9013-FD22913950B5}" type="presParOf" srcId="{9611AD09-0CF3-49FA-B732-8BAA0AAC3849}" destId="{D2CA4050-81D7-4051-B82D-8CACA3BE5FA6}" srcOrd="1" destOrd="0" presId="urn:microsoft.com/office/officeart/2005/8/layout/vList4"/>
    <dgm:cxn modelId="{1B75ACC1-1850-4C5A-9504-6CC0AF3C6C53}" type="presParOf" srcId="{9611AD09-0CF3-49FA-B732-8BAA0AAC3849}" destId="{8FBFBA75-DE3E-4D2C-BD1D-6F2E990B6CD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30DAE-3B02-4E1F-95A3-D10F84109973}">
      <dsp:nvSpPr>
        <dsp:cNvPr id="0" name=""/>
        <dsp:cNvSpPr/>
      </dsp:nvSpPr>
      <dsp:spPr>
        <a:xfrm rot="3346252">
          <a:off x="2641461" y="4171819"/>
          <a:ext cx="529595" cy="60996"/>
        </a:xfrm>
        <a:custGeom>
          <a:avLst/>
          <a:gdLst/>
          <a:ahLst/>
          <a:cxnLst/>
          <a:rect l="0" t="0" r="0" b="0"/>
          <a:pathLst>
            <a:path>
              <a:moveTo>
                <a:pt x="0" y="30498"/>
              </a:moveTo>
              <a:lnTo>
                <a:pt x="529595" y="30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FD3EB-4438-478E-876B-404C43314DB4}">
      <dsp:nvSpPr>
        <dsp:cNvPr id="0" name=""/>
        <dsp:cNvSpPr/>
      </dsp:nvSpPr>
      <dsp:spPr>
        <a:xfrm rot="106891">
          <a:off x="3080733" y="2980942"/>
          <a:ext cx="565068" cy="60996"/>
        </a:xfrm>
        <a:custGeom>
          <a:avLst/>
          <a:gdLst/>
          <a:ahLst/>
          <a:cxnLst/>
          <a:rect l="0" t="0" r="0" b="0"/>
          <a:pathLst>
            <a:path>
              <a:moveTo>
                <a:pt x="0" y="30498"/>
              </a:moveTo>
              <a:lnTo>
                <a:pt x="565068" y="30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F2513-BAD4-4642-BFED-6560FEB61A13}">
      <dsp:nvSpPr>
        <dsp:cNvPr id="0" name=""/>
        <dsp:cNvSpPr/>
      </dsp:nvSpPr>
      <dsp:spPr>
        <a:xfrm rot="18291512">
          <a:off x="2724404" y="1834057"/>
          <a:ext cx="230105" cy="60996"/>
        </a:xfrm>
        <a:custGeom>
          <a:avLst/>
          <a:gdLst/>
          <a:ahLst/>
          <a:cxnLst/>
          <a:rect l="0" t="0" r="0" b="0"/>
          <a:pathLst>
            <a:path>
              <a:moveTo>
                <a:pt x="0" y="30498"/>
              </a:moveTo>
              <a:lnTo>
                <a:pt x="230105" y="30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A02A4-CC09-4B37-B817-613EBA5384CE}">
      <dsp:nvSpPr>
        <dsp:cNvPr id="0" name=""/>
        <dsp:cNvSpPr/>
      </dsp:nvSpPr>
      <dsp:spPr>
        <a:xfrm>
          <a:off x="-129614" y="685806"/>
          <a:ext cx="4396547" cy="45707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219BE-27DD-4E5C-8DBF-F22A179735D9}">
      <dsp:nvSpPr>
        <dsp:cNvPr id="0" name=""/>
        <dsp:cNvSpPr/>
      </dsp:nvSpPr>
      <dsp:spPr>
        <a:xfrm>
          <a:off x="2470142" y="304800"/>
          <a:ext cx="1810733" cy="1580314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</a:rPr>
            <a:t>Silt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2470142" y="304800"/>
        <a:ext cx="1810733" cy="1580314"/>
      </dsp:txXfrm>
    </dsp:sp>
    <dsp:sp modelId="{9C0DA1F9-9E0B-4938-B370-5294D3EC37A7}">
      <dsp:nvSpPr>
        <dsp:cNvPr id="0" name=""/>
        <dsp:cNvSpPr/>
      </dsp:nvSpPr>
      <dsp:spPr>
        <a:xfrm>
          <a:off x="4360001" y="304800"/>
          <a:ext cx="2716100" cy="158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Silt flows down Tigris &amp; Euphrates 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Deposits mostly down near Persian Gulf (Southern Mesopotamia)</a:t>
          </a:r>
          <a:endParaRPr lang="en-US" sz="2400" b="1" kern="1200" dirty="0"/>
        </a:p>
      </dsp:txBody>
      <dsp:txXfrm>
        <a:off x="4360001" y="304800"/>
        <a:ext cx="2716100" cy="1580314"/>
      </dsp:txXfrm>
    </dsp:sp>
    <dsp:sp modelId="{0F41F675-729D-478B-8012-E17D4B6FD932}">
      <dsp:nvSpPr>
        <dsp:cNvPr id="0" name=""/>
        <dsp:cNvSpPr/>
      </dsp:nvSpPr>
      <dsp:spPr>
        <a:xfrm>
          <a:off x="3645224" y="2133602"/>
          <a:ext cx="1827686" cy="1830063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Droughts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645224" y="2133602"/>
        <a:ext cx="1827686" cy="1830063"/>
      </dsp:txXfrm>
    </dsp:sp>
    <dsp:sp modelId="{88169C62-4239-4938-B167-E262C666FCC6}">
      <dsp:nvSpPr>
        <dsp:cNvPr id="0" name=""/>
        <dsp:cNvSpPr/>
      </dsp:nvSpPr>
      <dsp:spPr>
        <a:xfrm>
          <a:off x="5530845" y="2133602"/>
          <a:ext cx="2741529" cy="1830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Not much Rain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Flood at Harvest </a:t>
          </a:r>
          <a:br>
            <a:rPr lang="en-US" sz="2400" b="1" kern="1200" dirty="0" smtClean="0"/>
          </a:br>
          <a:r>
            <a:rPr lang="en-US" sz="2400" b="1" kern="1200" dirty="0" smtClean="0"/>
            <a:t>Time not at Growing Time</a:t>
          </a:r>
          <a:endParaRPr lang="en-US" sz="2400" b="1" kern="1200" dirty="0"/>
        </a:p>
      </dsp:txBody>
      <dsp:txXfrm>
        <a:off x="5530845" y="2133602"/>
        <a:ext cx="2741529" cy="1830063"/>
      </dsp:txXfrm>
    </dsp:sp>
    <dsp:sp modelId="{B1E84F39-CDC8-4027-97C0-D0CF74461C4A}">
      <dsp:nvSpPr>
        <dsp:cNvPr id="0" name=""/>
        <dsp:cNvSpPr/>
      </dsp:nvSpPr>
      <dsp:spPr>
        <a:xfrm>
          <a:off x="2629424" y="4284583"/>
          <a:ext cx="1846149" cy="173521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Irrigation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629424" y="4284583"/>
        <a:ext cx="1846149" cy="1735216"/>
      </dsp:txXfrm>
    </dsp:sp>
    <dsp:sp modelId="{23369B26-4109-4AA4-89FA-65F06D9C7FCA}">
      <dsp:nvSpPr>
        <dsp:cNvPr id="0" name=""/>
        <dsp:cNvSpPr/>
      </dsp:nvSpPr>
      <dsp:spPr>
        <a:xfrm>
          <a:off x="4510429" y="4284583"/>
          <a:ext cx="2769223" cy="1735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Create Canals and </a:t>
          </a:r>
          <a:br>
            <a:rPr lang="en-US" sz="2400" b="1" kern="1200" dirty="0" smtClean="0"/>
          </a:br>
          <a:r>
            <a:rPr lang="en-US" sz="2400" b="1" kern="1200" dirty="0" smtClean="0"/>
            <a:t>Artificial Lakes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Controlled Water for use when needed</a:t>
          </a:r>
          <a:endParaRPr lang="en-US" sz="2400" b="1" kern="1200" dirty="0"/>
        </a:p>
      </dsp:txBody>
      <dsp:txXfrm>
        <a:off x="4510429" y="4284583"/>
        <a:ext cx="2769223" cy="17352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B5889-920C-4FE4-BA94-A0B29A6F2F8F}">
      <dsp:nvSpPr>
        <dsp:cNvPr id="0" name=""/>
        <dsp:cNvSpPr/>
      </dsp:nvSpPr>
      <dsp:spPr>
        <a:xfrm>
          <a:off x="0" y="0"/>
          <a:ext cx="9144000" cy="24384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kern="1200" dirty="0" smtClean="0">
              <a:solidFill>
                <a:srgbClr val="002060"/>
              </a:solidFill>
              <a:latin typeface="Impact" pitchFamily="34" charset="0"/>
            </a:rPr>
            <a:t>Architecture (building) - Ziggurat</a:t>
          </a:r>
          <a:endParaRPr lang="en-US" sz="3300" b="0" kern="1200" dirty="0">
            <a:solidFill>
              <a:srgbClr val="002060"/>
            </a:solidFill>
            <a:latin typeface="Impact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solidFill>
                <a:schemeClr val="tx1"/>
              </a:solidFill>
            </a:rPr>
            <a:t>Located in center of cities, large, towering </a:t>
          </a:r>
          <a:br>
            <a:rPr lang="en-US" sz="2600" b="1" kern="1200" dirty="0" smtClean="0">
              <a:solidFill>
                <a:schemeClr val="tx1"/>
              </a:solidFill>
            </a:rPr>
          </a:br>
          <a:r>
            <a:rPr lang="en-US" sz="2600" b="1" kern="1200" dirty="0" smtClean="0">
              <a:solidFill>
                <a:schemeClr val="tx1"/>
              </a:solidFill>
            </a:rPr>
            <a:t>mud-brick building.</a:t>
          </a:r>
          <a:endParaRPr lang="en-US" sz="2600" b="1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solidFill>
                <a:schemeClr val="tx1"/>
              </a:solidFill>
            </a:rPr>
            <a:t>Had a temple at the top, for religious purposes.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2072640" y="0"/>
        <a:ext cx="7071360" cy="2438400"/>
      </dsp:txXfrm>
    </dsp:sp>
    <dsp:sp modelId="{4D274822-2709-4B9C-8C1C-EA91E1390875}">
      <dsp:nvSpPr>
        <dsp:cNvPr id="0" name=""/>
        <dsp:cNvSpPr/>
      </dsp:nvSpPr>
      <dsp:spPr>
        <a:xfrm>
          <a:off x="243840" y="243840"/>
          <a:ext cx="1828800" cy="19507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CB4484-8906-46A8-AA3D-1ADD46951BCA}">
      <dsp:nvSpPr>
        <dsp:cNvPr id="0" name=""/>
        <dsp:cNvSpPr/>
      </dsp:nvSpPr>
      <dsp:spPr>
        <a:xfrm>
          <a:off x="0" y="0"/>
          <a:ext cx="9144000" cy="28194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Writing</a:t>
          </a:r>
          <a:endParaRPr lang="en-US" sz="32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>
              <a:solidFill>
                <a:schemeClr val="bg1"/>
              </a:solidFill>
            </a:rPr>
            <a:t>Cuneiform – System of writing invented in Sumer.</a:t>
          </a:r>
          <a:endParaRPr lang="en-US" sz="2500" b="1" kern="1200" dirty="0">
            <a:solidFill>
              <a:schemeClr val="bg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>
              <a:solidFill>
                <a:schemeClr val="bg1"/>
              </a:solidFill>
            </a:rPr>
            <a:t>Used for record keeping, laws, stories, instructions, riddles, proverbs, education, math, and science</a:t>
          </a:r>
          <a:r>
            <a:rPr lang="en-US" sz="2500" kern="1200" dirty="0" smtClean="0">
              <a:solidFill>
                <a:schemeClr val="bg1"/>
              </a:solidFill>
            </a:rPr>
            <a:t>.</a:t>
          </a:r>
          <a:endParaRPr lang="en-US" sz="2500" kern="1200" dirty="0">
            <a:solidFill>
              <a:schemeClr val="bg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>
              <a:solidFill>
                <a:schemeClr val="bg1"/>
              </a:solidFill>
            </a:rPr>
            <a:t>Scribes – Mostly Boys, but some girls (rare)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2110740" y="0"/>
        <a:ext cx="7033260" cy="2819400"/>
      </dsp:txXfrm>
    </dsp:sp>
    <dsp:sp modelId="{D2CA4050-81D7-4051-B82D-8CACA3BE5FA6}">
      <dsp:nvSpPr>
        <dsp:cNvPr id="0" name=""/>
        <dsp:cNvSpPr/>
      </dsp:nvSpPr>
      <dsp:spPr>
        <a:xfrm flipV="1">
          <a:off x="290178" y="388885"/>
          <a:ext cx="1649230" cy="2057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CB4484-8906-46A8-AA3D-1ADD46951BCA}">
      <dsp:nvSpPr>
        <dsp:cNvPr id="0" name=""/>
        <dsp:cNvSpPr/>
      </dsp:nvSpPr>
      <dsp:spPr>
        <a:xfrm>
          <a:off x="0" y="0"/>
          <a:ext cx="9144000" cy="28194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chemeClr val="tx1"/>
              </a:solidFill>
            </a:rPr>
            <a:t>City Life</a:t>
          </a:r>
          <a:endParaRPr lang="en-US" sz="3700" b="1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solidFill>
                <a:schemeClr val="tx1"/>
              </a:solidFill>
            </a:rPr>
            <a:t>Huge city gates, with large walls.</a:t>
          </a:r>
          <a:endParaRPr lang="en-US" sz="2900" b="1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solidFill>
                <a:schemeClr val="tx1"/>
              </a:solidFill>
            </a:rPr>
            <a:t>Often went to war with other city-states, for resources such as river water.</a:t>
          </a:r>
          <a:endParaRPr lang="en-US" sz="2900" b="1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solidFill>
                <a:schemeClr val="tx1"/>
              </a:solidFill>
            </a:rPr>
            <a:t>Food brought to cities by area farmers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2110740" y="0"/>
        <a:ext cx="7033260" cy="2819400"/>
      </dsp:txXfrm>
    </dsp:sp>
    <dsp:sp modelId="{D2CA4050-81D7-4051-B82D-8CACA3BE5FA6}">
      <dsp:nvSpPr>
        <dsp:cNvPr id="0" name=""/>
        <dsp:cNvSpPr/>
      </dsp:nvSpPr>
      <dsp:spPr>
        <a:xfrm>
          <a:off x="281939" y="281940"/>
          <a:ext cx="1828800" cy="22555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CB4484-8906-46A8-AA3D-1ADD46951BCA}">
      <dsp:nvSpPr>
        <dsp:cNvPr id="0" name=""/>
        <dsp:cNvSpPr/>
      </dsp:nvSpPr>
      <dsp:spPr>
        <a:xfrm>
          <a:off x="0" y="0"/>
          <a:ext cx="9144000" cy="362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Religion</a:t>
          </a:r>
          <a:endParaRPr lang="en-US" sz="37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City revolved around temple &amp; religion.</a:t>
          </a:r>
          <a:endParaRPr lang="en-US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Food brought to feed temple god and priests and King.</a:t>
          </a:r>
          <a:endParaRPr lang="en-US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Each city-state worshiped a different god or goddess. </a:t>
          </a:r>
          <a:r>
            <a:rPr lang="en-US" sz="2900" b="1" kern="1200" dirty="0" smtClean="0">
              <a:solidFill>
                <a:srgbClr val="FFFF00"/>
              </a:solidFill>
            </a:rPr>
            <a:t>Polytheism (many gods)</a:t>
          </a:r>
          <a:r>
            <a:rPr lang="en-US" sz="2900" b="1" kern="1200" dirty="0" smtClean="0"/>
            <a:t/>
          </a:r>
          <a:br>
            <a:rPr lang="en-US" sz="2900" b="1" kern="1200" dirty="0" smtClean="0"/>
          </a:br>
          <a:r>
            <a:rPr lang="en-US" sz="2900" b="1" kern="1200" dirty="0" smtClean="0"/>
            <a:t>(Ishtar – Love &amp; War or </a:t>
          </a:r>
          <a:r>
            <a:rPr lang="en-US" sz="2900" b="1" kern="1200" dirty="0" err="1" smtClean="0"/>
            <a:t>Enki</a:t>
          </a:r>
          <a:r>
            <a:rPr lang="en-US" sz="2900" b="1" kern="1200" dirty="0" smtClean="0"/>
            <a:t> – Water)</a:t>
          </a:r>
          <a:endParaRPr lang="en-US" sz="2900" b="1" kern="1200" dirty="0"/>
        </a:p>
      </dsp:txBody>
      <dsp:txXfrm>
        <a:off x="2191610" y="0"/>
        <a:ext cx="6952389" cy="3628103"/>
      </dsp:txXfrm>
    </dsp:sp>
    <dsp:sp modelId="{D2CA4050-81D7-4051-B82D-8CACA3BE5FA6}">
      <dsp:nvSpPr>
        <dsp:cNvPr id="0" name=""/>
        <dsp:cNvSpPr/>
      </dsp:nvSpPr>
      <dsp:spPr>
        <a:xfrm>
          <a:off x="362810" y="362810"/>
          <a:ext cx="1828800" cy="29024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74D6DD-E488-40C9-8514-DBA768EBB9CD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3035D0-DAF3-4AA6-AEF7-91AD759DA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4D2DB-EB5D-435A-8861-72815B8AC6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1AEA0-C979-4E16-854C-89216C0A26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EE84D-CC82-4DAA-9233-34B72D5B6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307797-EECB-46D6-9BE1-8A4CA28878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B77A-8B71-4407-BCB7-A374D9F1BF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F6636C-77C3-401A-9D1F-D6F4EB7CE4A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48097-94FC-4A0A-935A-6CE42091FA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D9016B-2DFB-4A6F-949B-5E3BFD1EC0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EAF06-E162-46AB-8B87-92A330DA18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5465E-BD34-49B5-929F-9093ED45B2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BEFF38-90F5-4258-829C-DD02EFE217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F8C8D-F777-4D82-8AFB-FA6B7DAB99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86621-A73C-4BD5-A992-0B3C6ACCD56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4394B-9AA9-4FF2-BEAB-1AD7900090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BFEB9-DAE7-474B-B365-312D7ED0C6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8C1D3-EB69-459A-A54C-E31A5A95B1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D736E-EF31-4381-830C-C59A438928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846A9-878E-4366-B5EB-E634296D8B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34F2B-0DEC-46B6-AB01-3538D6B289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7F4ED-86C2-4DDB-A384-47C120675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1D094-A4DD-490B-A925-399FCC80C9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6AB37F-EEC0-468A-A23D-4FC12FDBF5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9A2F4-3C1A-4F8F-84A1-C0ECB28E89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D0A5BC-0ED6-458D-A4B2-22F13982F2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352529-1212-47C7-9B83-553D1EEEB9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3D647-64D3-4E40-95D0-C40968FA8D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6F77F7-9595-400B-8BB0-2F2867F07E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E342F2-D776-454B-B5A4-9C16C85C67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FE8FE-86B8-4C0C-9DAB-A00863F33F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47B17-C355-418D-8416-CF0810A24E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Euphrates River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3F8A2-1683-4B99-9D4D-24C3E0D577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2BA99-EED5-4508-9051-0CB9C86C6F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DE7F-76C8-4651-977E-4C983C1834C2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178B-5006-40A4-9A00-73978EFE7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8A3B-C26C-45C6-8812-B15523250C96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AE9D-E33A-4442-A898-5D2F8C9A9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A118-E3CC-4655-BE46-FFE9E79E9BC0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7A14-CDBF-4771-B1C1-E44C4D758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0ED7-5121-455C-A9CF-A020C986EF44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9C39-5438-4344-96B8-903FB8FE7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940E-FBBC-4D78-AB8F-8A78CB5FE773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AFD5-6F5A-4D1B-AB0C-DF1B62B4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5226-250C-4A50-B6D8-CD00B8CD2E29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70C1-61E6-4791-97C0-2D6595A6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B40F-A5E5-4AA7-A2A4-65C3D32EB2F8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32E9-6906-4AF3-97EB-294A30220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B344-85C5-4F57-BB67-89BEEB8E7993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957E-CE6C-46C1-90A2-3B2A619EA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C571-7844-4A00-89E7-B88BBACE20EA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E481-E81F-41C3-9E3D-D2A53AB89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7E34-CEBB-4596-BD4C-BC1BF6032E4C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8E8F-CDC8-4ABC-84BE-585F13573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055E-57ED-4BB0-BBDB-1560796B96C7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045E-68B8-4F24-B122-90A4642C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0F6E02-BC95-4655-A3F3-DDC6FAB98BD0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9EFF05-5403-4B80-AE00-E4A48EB44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Classroom\Lessons\Classical%20Civilizations%20-%20Greece%20-%20Rome\Mesopotamia\8812.WMV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2052" name="Picture 8" descr="mesopot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8" name="Picture 2" descr="35 sci am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8363"/>
            <a:ext cx="91440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Mesopotamia Civilizations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5955" y="975851"/>
            <a:ext cx="62528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Sumerian City States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85800"/>
            <a:ext cx="4706471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2971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Sumer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04800" y="1143000"/>
            <a:ext cx="350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/>
              <a:t>What is a city-state?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81000" y="2895600"/>
            <a:ext cx="3657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A self-governing city which also governs surrounding villages.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34290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4876800"/>
            <a:ext cx="152400" cy="152400"/>
          </a:xfrm>
          <a:prstGeom prst="ellipse">
            <a:avLst/>
          </a:prstGeom>
          <a:solidFill>
            <a:srgbClr val="7A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6477000" y="4800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Eridu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5562600"/>
            <a:ext cx="403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Most important city-states were:  Ur, Uruk, Eridu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6324600" cy="5294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4000" b="1" dirty="0"/>
              <a:t> City-States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  </a:t>
            </a:r>
            <a:r>
              <a:rPr lang="en-US" sz="4000" b="1" dirty="0"/>
              <a:t>c. 3000 BC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/>
              <a:t> Same time as </a:t>
            </a:r>
            <a:br>
              <a:rPr lang="en-US" sz="4000" dirty="0"/>
            </a:br>
            <a:r>
              <a:rPr lang="en-US" sz="4000" b="1" dirty="0"/>
              <a:t>   Menes </a:t>
            </a:r>
            <a:r>
              <a:rPr lang="en-US" sz="4000" dirty="0"/>
              <a:t>unified </a:t>
            </a:r>
            <a:br>
              <a:rPr lang="en-US" sz="4000" dirty="0"/>
            </a:br>
            <a:r>
              <a:rPr lang="en-US" sz="4000" dirty="0"/>
              <a:t>   Egypt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/>
              <a:t> Sometimes </a:t>
            </a:r>
            <a:br>
              <a:rPr lang="en-US" sz="4000" dirty="0"/>
            </a:br>
            <a:r>
              <a:rPr lang="en-US" sz="4000" dirty="0"/>
              <a:t>   fought for control </a:t>
            </a:r>
            <a:br>
              <a:rPr lang="en-US" sz="4000" dirty="0"/>
            </a:br>
            <a:r>
              <a:rPr lang="en-US" sz="4000" dirty="0"/>
              <a:t>   of neighboring city-states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4554538" cy="457200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zigguratsumeri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286000"/>
            <a:ext cx="9144000" cy="5167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74822-2709-4B9C-8C1C-EA91E1390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D274822-2709-4B9C-8C1C-EA91E1390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D274822-2709-4B9C-8C1C-EA91E1390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4D274822-2709-4B9C-8C1C-EA91E1390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1B5889-920C-4FE4-BA94-A0B29A6F2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4A1B5889-920C-4FE4-BA94-A0B29A6F2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A1B5889-920C-4FE4-BA94-A0B29A6F2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A1B5889-920C-4FE4-BA94-A0B29A6F2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81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242888"/>
            <a:ext cx="8361362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ShuSin weigh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162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819400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28194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228600"/>
            <a:ext cx="1143000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2400" b="1" dirty="0"/>
              <a:t>Picture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738" y="2919413"/>
            <a:ext cx="7462837" cy="36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CA4050-81D7-4051-B82D-8CACA3BE5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2CA4050-81D7-4051-B82D-8CACA3BE5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2CA4050-81D7-4051-B82D-8CACA3BE5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D2CA4050-81D7-4051-B82D-8CACA3BE5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-1"/>
          <a:ext cx="9144000" cy="362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Khafajah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40941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Britannic Bold" pitchFamily="34" charset="0"/>
              </a:rPr>
              <a:t>Sargon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Founder of the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World’s 1st Empire</a:t>
            </a:r>
            <a:r>
              <a:rPr lang="en-US" sz="2400" dirty="0">
                <a:solidFill>
                  <a:srgbClr val="FFFF00"/>
                </a:solidFill>
              </a:rPr>
              <a:t/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en-US" sz="2400" b="1" dirty="0" err="1">
                <a:solidFill>
                  <a:srgbClr val="FFFF00"/>
                </a:solidFill>
              </a:rPr>
              <a:t>Akkadian</a:t>
            </a:r>
            <a:r>
              <a:rPr lang="en-US" sz="2400" b="1" dirty="0">
                <a:solidFill>
                  <a:srgbClr val="FFFF00"/>
                </a:solidFill>
              </a:rPr>
              <a:t> Empire)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667000"/>
            <a:ext cx="42910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/>
              <a:t>Worked his way up as servant of King of Kish, and then took over as King.</a:t>
            </a:r>
          </a:p>
          <a:p>
            <a:pPr>
              <a:buFont typeface="Arial" charset="0"/>
              <a:buChar char="•"/>
            </a:pPr>
            <a:r>
              <a:rPr lang="en-US" sz="2800" b="1"/>
              <a:t> Expanded Empire North (Syria) and West to Mediterranean Coast (Phoenicians)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Geography of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676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Mesopotamia mean?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Land Between the Two (2) Rivers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8001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meso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0"/>
            <a:ext cx="82296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3429000" y="3200400"/>
            <a:ext cx="1905000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5486400" y="3048000"/>
            <a:ext cx="2895600" cy="685800"/>
          </a:xfrm>
          <a:prstGeom prst="borderCallout1">
            <a:avLst>
              <a:gd name="adj1" fmla="val 53312"/>
              <a:gd name="adj2" fmla="val -1680"/>
              <a:gd name="adj3" fmla="val 145757"/>
              <a:gd name="adj4" fmla="val -3180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Tigris River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2600" y="3124200"/>
            <a:ext cx="2743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181600" y="4800600"/>
            <a:ext cx="3200400" cy="685800"/>
          </a:xfrm>
          <a:prstGeom prst="borderCallout1">
            <a:avLst>
              <a:gd name="adj1" fmla="val 53312"/>
              <a:gd name="adj2" fmla="val -1680"/>
              <a:gd name="adj3" fmla="val -54243"/>
              <a:gd name="adj4" fmla="val -17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Euphrates River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4876800"/>
            <a:ext cx="3048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7400" y="22098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What are the names of these two rivers?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412750" y="206375"/>
            <a:ext cx="4094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Britannic Bold" pitchFamily="34" charset="0"/>
              </a:rPr>
              <a:t>Sargon</a:t>
            </a:r>
            <a:endParaRPr lang="en-US" sz="80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2334 BC - 2279 BC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29313" y="234950"/>
            <a:ext cx="2830512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He traded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with all 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areas of 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his 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empire.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Mesopotamian farm goods traded for timber &amp; wine.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Cuneiform writing became the language of the empire.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1533525"/>
            <a:ext cx="56959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3655" y="609600"/>
            <a:ext cx="1250345" cy="221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64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Babylonian Empire</a:t>
            </a:r>
            <a:endParaRPr lang="en-US" sz="8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0"/>
            <a:ext cx="62960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25146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500 Years after Sargon ruled Mesopotamia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another was created.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city-state of Babylon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57200" y="57150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c. 1800 BC  Hammurabi started to gain control of the old city-states of Sumer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856288" y="0"/>
            <a:ext cx="32877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Impact" pitchFamily="34" charset="0"/>
              </a:rPr>
              <a:t>Hammurabi </a:t>
            </a:r>
            <a:r>
              <a:rPr lang="en-US" sz="4000" dirty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Impact" pitchFamily="34" charset="0"/>
              </a:rPr>
              <a:t>of Babylon 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(1790-1752 BC) 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was able to create a unified kingdom over all of southern Mesopotamia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5362575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Scan1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705225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114800" y="152400"/>
            <a:ext cx="403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libri" pitchFamily="34" charset="0"/>
              </a:rPr>
              <a:t>What are</a:t>
            </a:r>
          </a:p>
          <a:p>
            <a:r>
              <a:rPr lang="en-US" sz="4800" b="1" dirty="0">
                <a:solidFill>
                  <a:srgbClr val="FFFF00"/>
                </a:solidFill>
                <a:latin typeface="Calibri" pitchFamily="34" charset="0"/>
              </a:rPr>
              <a:t>codes of law?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91000" y="1905000"/>
            <a:ext cx="4038600" cy="4524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640000"/>
                </a:solidFill>
              </a:rPr>
              <a:t>It is a written set of laws that apply to everyone under a government.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1828800"/>
            <a:ext cx="4038600" cy="449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The United States Constitution</a:t>
            </a:r>
          </a:p>
        </p:txBody>
      </p:sp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14400"/>
            <a:ext cx="4760913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914400"/>
            <a:ext cx="3657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alibri" pitchFamily="34" charset="0"/>
              </a:rPr>
              <a:t>What is the main code </a:t>
            </a:r>
            <a:br>
              <a:rPr lang="en-US" sz="60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Calibri" pitchFamily="34" charset="0"/>
              </a:rPr>
              <a:t>of law of the United States?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0"/>
            <a:ext cx="5562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Code of Hammurabi</a:t>
            </a:r>
          </a:p>
        </p:txBody>
      </p:sp>
      <p:pic>
        <p:nvPicPr>
          <p:cNvPr id="7171" name="Picture 2" descr="Scan12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2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1400" y="990600"/>
            <a:ext cx="4876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Discovered in 1901 in Susa</a:t>
            </a:r>
          </a:p>
          <a:p>
            <a:pPr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Pillar with over 200 laws</a:t>
            </a:r>
          </a:p>
          <a:p>
            <a:pPr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One of the oldest code of </a:t>
            </a:r>
            <a:br>
              <a:rPr lang="en-US" sz="32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  laws. (4,000 years old)</a:t>
            </a:r>
          </a:p>
          <a:p>
            <a:pPr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Showed Slavery existed in </a:t>
            </a:r>
            <a:br>
              <a:rPr lang="en-US" sz="32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  Babylonia.</a:t>
            </a:r>
          </a:p>
          <a:p>
            <a:pPr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Not everyone was treated </a:t>
            </a:r>
            <a:br>
              <a:rPr lang="en-US" sz="32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  the same. Different laws </a:t>
            </a:r>
            <a:br>
              <a:rPr lang="en-US" sz="32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  for different groups of </a:t>
            </a:r>
            <a:br>
              <a:rPr lang="en-US" sz="32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  people.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67400" y="5410200"/>
            <a:ext cx="1820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C000"/>
                </a:solidFill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28600"/>
            <a:ext cx="3657599" cy="363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19600" y="381000"/>
            <a:ext cx="4724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689 BC a powerful Northern city-state called Nineveh destroyed Babylon</a:t>
            </a:r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04800"/>
            <a:ext cx="3429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The Sumerian </a:t>
            </a:r>
            <a:br>
              <a:rPr lang="en-US" sz="3200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city-states </a:t>
            </a:r>
            <a:br>
              <a:rPr lang="en-US" sz="3200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rebelled against </a:t>
            </a:r>
            <a:br>
              <a:rPr lang="en-US" sz="3200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the Old Babylonian </a:t>
            </a:r>
          </a:p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Empire of  </a:t>
            </a:r>
            <a:br>
              <a:rPr lang="en-US" sz="3200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Hammurabi’s </a:t>
            </a:r>
          </a:p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was gone.</a:t>
            </a:r>
          </a:p>
        </p:txBody>
      </p:sp>
      <p:pic>
        <p:nvPicPr>
          <p:cNvPr id="8" name="Picture 7" descr="ishtargatebi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200400"/>
            <a:ext cx="4791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" y="3962400"/>
            <a:ext cx="3276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60 years later the Babylonians rebuilt their city and their empire</a:t>
            </a:r>
          </a:p>
        </p:txBody>
      </p:sp>
      <p:pic>
        <p:nvPicPr>
          <p:cNvPr id="11" name="Picture 10" descr="sumeri1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04800"/>
            <a:ext cx="495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6" grpId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838200" y="57150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c575 BCE - Gate to Babylon ordered built by King Nebuchadnezzar in honor of the Assyrian Goddess Ishtar.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The Ishtar Gate of Babylon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943600" y="6248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Pergamon Museum in Berlin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447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another name for the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Around Mesopotamia?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Fertile Crescent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762000"/>
            <a:ext cx="8001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1600200"/>
            <a:ext cx="9144000" cy="157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Why would we call it that?</a:t>
            </a:r>
            <a:br>
              <a:rPr lang="en-US" sz="3200" b="1" dirty="0"/>
            </a:br>
            <a:r>
              <a:rPr lang="en-US" sz="3200" b="1" dirty="0">
                <a:solidFill>
                  <a:srgbClr val="C00000"/>
                </a:solidFill>
              </a:rPr>
              <a:t>Because it is shaped like a quarter moon and the land is able to be farmed over and over. (Green Area)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574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3" name="TextBox 15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81164">
            <a:off x="308650" y="3683559"/>
            <a:ext cx="227954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“New” Babylonian Empire</a:t>
            </a:r>
          </a:p>
        </p:txBody>
      </p:sp>
      <p:pic>
        <p:nvPicPr>
          <p:cNvPr id="3" name="Picture 2" descr="baby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762000"/>
            <a:ext cx="5517573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838200"/>
            <a:ext cx="2971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Babylon was the largest city in the world at the time.</a:t>
            </a:r>
          </a:p>
          <a:p>
            <a:pPr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They worshiped the same gods as the previous Mesopotamian peoples.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5334000"/>
            <a:ext cx="60198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Although no longer around, Mesopotamian civilization lives on through their writing about schools, literature, science and law.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534400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62000" y="152400"/>
            <a:ext cx="7809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The Hanging Gardens of Babylon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What is a Plateau?</a:t>
            </a:r>
          </a:p>
        </p:txBody>
      </p:sp>
      <p:pic>
        <p:nvPicPr>
          <p:cNvPr id="10" name="Picture 9" descr="riftva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53000" y="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libri" pitchFamily="34" charset="0"/>
              </a:rPr>
              <a:t>An area of elevated flat land.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 Same Side Corner Rectangle 16"/>
          <p:cNvSpPr/>
          <p:nvPr/>
        </p:nvSpPr>
        <p:spPr>
          <a:xfrm>
            <a:off x="2057400" y="2819400"/>
            <a:ext cx="5638800" cy="1143000"/>
          </a:xfrm>
          <a:prstGeom prst="round2Same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                       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Flood Plain</a:t>
            </a:r>
          </a:p>
        </p:txBody>
      </p:sp>
      <p:sp>
        <p:nvSpPr>
          <p:cNvPr id="8" name="Freeform 7"/>
          <p:cNvSpPr/>
          <p:nvPr/>
        </p:nvSpPr>
        <p:spPr>
          <a:xfrm>
            <a:off x="0" y="685800"/>
            <a:ext cx="3048000" cy="1143000"/>
          </a:xfrm>
          <a:custGeom>
            <a:avLst/>
            <a:gdLst>
              <a:gd name="connsiteX0" fmla="*/ 0 w 2931886"/>
              <a:gd name="connsiteY0" fmla="*/ 764420 h 1054705"/>
              <a:gd name="connsiteX1" fmla="*/ 464457 w 2931886"/>
              <a:gd name="connsiteY1" fmla="*/ 154820 h 1054705"/>
              <a:gd name="connsiteX2" fmla="*/ 769257 w 2931886"/>
              <a:gd name="connsiteY2" fmla="*/ 314477 h 1054705"/>
              <a:gd name="connsiteX3" fmla="*/ 1117600 w 2931886"/>
              <a:gd name="connsiteY3" fmla="*/ 82248 h 1054705"/>
              <a:gd name="connsiteX4" fmla="*/ 1335314 w 2931886"/>
              <a:gd name="connsiteY4" fmla="*/ 503162 h 1054705"/>
              <a:gd name="connsiteX5" fmla="*/ 1669143 w 2931886"/>
              <a:gd name="connsiteY5" fmla="*/ 38705 h 1054705"/>
              <a:gd name="connsiteX6" fmla="*/ 1872343 w 2931886"/>
              <a:gd name="connsiteY6" fmla="*/ 270934 h 1054705"/>
              <a:gd name="connsiteX7" fmla="*/ 2336800 w 2931886"/>
              <a:gd name="connsiteY7" fmla="*/ 561220 h 1054705"/>
              <a:gd name="connsiteX8" fmla="*/ 2540000 w 2931886"/>
              <a:gd name="connsiteY8" fmla="*/ 125791 h 1054705"/>
              <a:gd name="connsiteX9" fmla="*/ 2743200 w 2931886"/>
              <a:gd name="connsiteY9" fmla="*/ 474134 h 1054705"/>
              <a:gd name="connsiteX10" fmla="*/ 2931886 w 2931886"/>
              <a:gd name="connsiteY10" fmla="*/ 1054705 h 1054705"/>
              <a:gd name="connsiteX11" fmla="*/ 2931886 w 2931886"/>
              <a:gd name="connsiteY11" fmla="*/ 1054705 h 105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1886" h="1054705">
                <a:moveTo>
                  <a:pt x="0" y="764420"/>
                </a:moveTo>
                <a:cubicBezTo>
                  <a:pt x="168124" y="497115"/>
                  <a:pt x="336248" y="229810"/>
                  <a:pt x="464457" y="154820"/>
                </a:cubicBezTo>
                <a:cubicBezTo>
                  <a:pt x="592666" y="79830"/>
                  <a:pt x="660400" y="326572"/>
                  <a:pt x="769257" y="314477"/>
                </a:cubicBezTo>
                <a:cubicBezTo>
                  <a:pt x="878114" y="302382"/>
                  <a:pt x="1023257" y="50801"/>
                  <a:pt x="1117600" y="82248"/>
                </a:cubicBezTo>
                <a:cubicBezTo>
                  <a:pt x="1211943" y="113696"/>
                  <a:pt x="1243390" y="510419"/>
                  <a:pt x="1335314" y="503162"/>
                </a:cubicBezTo>
                <a:cubicBezTo>
                  <a:pt x="1427238" y="495905"/>
                  <a:pt x="1579638" y="77410"/>
                  <a:pt x="1669143" y="38705"/>
                </a:cubicBezTo>
                <a:cubicBezTo>
                  <a:pt x="1758648" y="0"/>
                  <a:pt x="1761067" y="183848"/>
                  <a:pt x="1872343" y="270934"/>
                </a:cubicBezTo>
                <a:cubicBezTo>
                  <a:pt x="1983619" y="358020"/>
                  <a:pt x="2225524" y="585411"/>
                  <a:pt x="2336800" y="561220"/>
                </a:cubicBezTo>
                <a:cubicBezTo>
                  <a:pt x="2448076" y="537029"/>
                  <a:pt x="2472267" y="140305"/>
                  <a:pt x="2540000" y="125791"/>
                </a:cubicBezTo>
                <a:cubicBezTo>
                  <a:pt x="2607733" y="111277"/>
                  <a:pt x="2677886" y="319315"/>
                  <a:pt x="2743200" y="474134"/>
                </a:cubicBezTo>
                <a:cubicBezTo>
                  <a:pt x="2808514" y="628953"/>
                  <a:pt x="2931886" y="1054705"/>
                  <a:pt x="2931886" y="1054705"/>
                </a:cubicBezTo>
                <a:lnTo>
                  <a:pt x="2931886" y="1054705"/>
                </a:lnTo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304800" y="152400"/>
            <a:ext cx="1371600" cy="457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1905000" y="228600"/>
            <a:ext cx="914400" cy="3810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71800" y="685800"/>
            <a:ext cx="1752600" cy="2008188"/>
          </a:xfrm>
          <a:custGeom>
            <a:avLst/>
            <a:gdLst>
              <a:gd name="connsiteX0" fmla="*/ 208038 w 1332895"/>
              <a:gd name="connsiteY0" fmla="*/ 902304 h 2007808"/>
              <a:gd name="connsiteX1" fmla="*/ 483809 w 1332895"/>
              <a:gd name="connsiteY1" fmla="*/ 31447 h 2007808"/>
              <a:gd name="connsiteX2" fmla="*/ 701523 w 1332895"/>
              <a:gd name="connsiteY2" fmla="*/ 1090989 h 2007808"/>
              <a:gd name="connsiteX3" fmla="*/ 817638 w 1332895"/>
              <a:gd name="connsiteY3" fmla="*/ 249161 h 2007808"/>
              <a:gd name="connsiteX4" fmla="*/ 1165981 w 1332895"/>
              <a:gd name="connsiteY4" fmla="*/ 1744132 h 2007808"/>
              <a:gd name="connsiteX5" fmla="*/ 1165981 w 1332895"/>
              <a:gd name="connsiteY5" fmla="*/ 1831218 h 2007808"/>
              <a:gd name="connsiteX6" fmla="*/ 164495 w 1332895"/>
              <a:gd name="connsiteY6" fmla="*/ 1816704 h 2007808"/>
              <a:gd name="connsiteX7" fmla="*/ 179009 w 1332895"/>
              <a:gd name="connsiteY7" fmla="*/ 1729618 h 20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895" h="2007808">
                <a:moveTo>
                  <a:pt x="208038" y="902304"/>
                </a:moveTo>
                <a:cubicBezTo>
                  <a:pt x="304800" y="451152"/>
                  <a:pt x="401562" y="0"/>
                  <a:pt x="483809" y="31447"/>
                </a:cubicBezTo>
                <a:cubicBezTo>
                  <a:pt x="566056" y="62894"/>
                  <a:pt x="645885" y="1054703"/>
                  <a:pt x="701523" y="1090989"/>
                </a:cubicBezTo>
                <a:cubicBezTo>
                  <a:pt x="757161" y="1127275"/>
                  <a:pt x="740228" y="140304"/>
                  <a:pt x="817638" y="249161"/>
                </a:cubicBezTo>
                <a:cubicBezTo>
                  <a:pt x="895048" y="358018"/>
                  <a:pt x="1107924" y="1480456"/>
                  <a:pt x="1165981" y="1744132"/>
                </a:cubicBezTo>
                <a:cubicBezTo>
                  <a:pt x="1224038" y="2007808"/>
                  <a:pt x="1332895" y="1819123"/>
                  <a:pt x="1165981" y="1831218"/>
                </a:cubicBezTo>
                <a:cubicBezTo>
                  <a:pt x="999067" y="1843313"/>
                  <a:pt x="328990" y="1833637"/>
                  <a:pt x="164495" y="1816704"/>
                </a:cubicBezTo>
                <a:cubicBezTo>
                  <a:pt x="0" y="1799771"/>
                  <a:pt x="89504" y="1764694"/>
                  <a:pt x="179009" y="1729618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52400" y="685800"/>
            <a:ext cx="1143000" cy="533400"/>
          </a:xfrm>
          <a:custGeom>
            <a:avLst/>
            <a:gdLst>
              <a:gd name="connsiteX0" fmla="*/ 91924 w 1086152"/>
              <a:gd name="connsiteY0" fmla="*/ 338666 h 428171"/>
              <a:gd name="connsiteX1" fmla="*/ 338667 w 1086152"/>
              <a:gd name="connsiteY1" fmla="*/ 106438 h 428171"/>
              <a:gd name="connsiteX2" fmla="*/ 527352 w 1086152"/>
              <a:gd name="connsiteY2" fmla="*/ 295123 h 428171"/>
              <a:gd name="connsiteX3" fmla="*/ 774095 w 1086152"/>
              <a:gd name="connsiteY3" fmla="*/ 106438 h 428171"/>
              <a:gd name="connsiteX4" fmla="*/ 977295 w 1086152"/>
              <a:gd name="connsiteY4" fmla="*/ 19352 h 428171"/>
              <a:gd name="connsiteX5" fmla="*/ 1020838 w 1086152"/>
              <a:gd name="connsiteY5" fmla="*/ 222552 h 428171"/>
              <a:gd name="connsiteX6" fmla="*/ 1064381 w 1086152"/>
              <a:gd name="connsiteY6" fmla="*/ 382209 h 428171"/>
              <a:gd name="connsiteX7" fmla="*/ 890209 w 1086152"/>
              <a:gd name="connsiteY7" fmla="*/ 208038 h 428171"/>
              <a:gd name="connsiteX8" fmla="*/ 745067 w 1086152"/>
              <a:gd name="connsiteY8" fmla="*/ 280609 h 428171"/>
              <a:gd name="connsiteX9" fmla="*/ 599924 w 1086152"/>
              <a:gd name="connsiteY9" fmla="*/ 324152 h 428171"/>
              <a:gd name="connsiteX10" fmla="*/ 498324 w 1086152"/>
              <a:gd name="connsiteY10" fmla="*/ 425752 h 428171"/>
              <a:gd name="connsiteX11" fmla="*/ 353181 w 1086152"/>
              <a:gd name="connsiteY11" fmla="*/ 309638 h 428171"/>
              <a:gd name="connsiteX12" fmla="*/ 309638 w 1086152"/>
              <a:gd name="connsiteY12" fmla="*/ 251580 h 428171"/>
              <a:gd name="connsiteX13" fmla="*/ 208038 w 1086152"/>
              <a:gd name="connsiteY13" fmla="*/ 353180 h 428171"/>
              <a:gd name="connsiteX14" fmla="*/ 120952 w 1086152"/>
              <a:gd name="connsiteY14" fmla="*/ 411238 h 428171"/>
              <a:gd name="connsiteX15" fmla="*/ 19352 w 1086152"/>
              <a:gd name="connsiteY15" fmla="*/ 367695 h 428171"/>
              <a:gd name="connsiteX16" fmla="*/ 237067 w 1086152"/>
              <a:gd name="connsiteY16" fmla="*/ 179009 h 428171"/>
              <a:gd name="connsiteX17" fmla="*/ 251581 w 1086152"/>
              <a:gd name="connsiteY17" fmla="*/ 179009 h 428171"/>
              <a:gd name="connsiteX18" fmla="*/ 251581 w 1086152"/>
              <a:gd name="connsiteY18" fmla="*/ 179009 h 4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6152" h="428171">
                <a:moveTo>
                  <a:pt x="91924" y="338666"/>
                </a:moveTo>
                <a:cubicBezTo>
                  <a:pt x="179010" y="226180"/>
                  <a:pt x="266096" y="113695"/>
                  <a:pt x="338667" y="106438"/>
                </a:cubicBezTo>
                <a:cubicBezTo>
                  <a:pt x="411238" y="99181"/>
                  <a:pt x="454781" y="295123"/>
                  <a:pt x="527352" y="295123"/>
                </a:cubicBezTo>
                <a:cubicBezTo>
                  <a:pt x="599923" y="295123"/>
                  <a:pt x="699105" y="152400"/>
                  <a:pt x="774095" y="106438"/>
                </a:cubicBezTo>
                <a:cubicBezTo>
                  <a:pt x="849085" y="60476"/>
                  <a:pt x="936171" y="0"/>
                  <a:pt x="977295" y="19352"/>
                </a:cubicBezTo>
                <a:cubicBezTo>
                  <a:pt x="1018419" y="38704"/>
                  <a:pt x="1006324" y="162076"/>
                  <a:pt x="1020838" y="222552"/>
                </a:cubicBezTo>
                <a:cubicBezTo>
                  <a:pt x="1035352" y="283028"/>
                  <a:pt x="1086152" y="384628"/>
                  <a:pt x="1064381" y="382209"/>
                </a:cubicBezTo>
                <a:cubicBezTo>
                  <a:pt x="1042610" y="379790"/>
                  <a:pt x="943428" y="224971"/>
                  <a:pt x="890209" y="208038"/>
                </a:cubicBezTo>
                <a:cubicBezTo>
                  <a:pt x="836990" y="191105"/>
                  <a:pt x="793448" y="261257"/>
                  <a:pt x="745067" y="280609"/>
                </a:cubicBezTo>
                <a:cubicBezTo>
                  <a:pt x="696686" y="299961"/>
                  <a:pt x="641048" y="299962"/>
                  <a:pt x="599924" y="324152"/>
                </a:cubicBezTo>
                <a:cubicBezTo>
                  <a:pt x="558800" y="348342"/>
                  <a:pt x="539448" y="428171"/>
                  <a:pt x="498324" y="425752"/>
                </a:cubicBezTo>
                <a:cubicBezTo>
                  <a:pt x="457200" y="423333"/>
                  <a:pt x="384629" y="338667"/>
                  <a:pt x="353181" y="309638"/>
                </a:cubicBezTo>
                <a:cubicBezTo>
                  <a:pt x="321733" y="280609"/>
                  <a:pt x="333828" y="244323"/>
                  <a:pt x="309638" y="251580"/>
                </a:cubicBezTo>
                <a:cubicBezTo>
                  <a:pt x="285448" y="258837"/>
                  <a:pt x="239486" y="326570"/>
                  <a:pt x="208038" y="353180"/>
                </a:cubicBezTo>
                <a:cubicBezTo>
                  <a:pt x="176590" y="379790"/>
                  <a:pt x="152400" y="408819"/>
                  <a:pt x="120952" y="411238"/>
                </a:cubicBezTo>
                <a:cubicBezTo>
                  <a:pt x="89504" y="413657"/>
                  <a:pt x="0" y="406400"/>
                  <a:pt x="19352" y="367695"/>
                </a:cubicBezTo>
                <a:cubicBezTo>
                  <a:pt x="38704" y="328990"/>
                  <a:pt x="198362" y="210457"/>
                  <a:pt x="237067" y="179009"/>
                </a:cubicBezTo>
                <a:cubicBezTo>
                  <a:pt x="275772" y="147561"/>
                  <a:pt x="251581" y="179009"/>
                  <a:pt x="251581" y="179009"/>
                </a:cubicBezTo>
                <a:lnTo>
                  <a:pt x="251581" y="179009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19200" y="685800"/>
            <a:ext cx="1676400" cy="812800"/>
          </a:xfrm>
          <a:custGeom>
            <a:avLst/>
            <a:gdLst>
              <a:gd name="connsiteX0" fmla="*/ 84666 w 1557866"/>
              <a:gd name="connsiteY0" fmla="*/ 510419 h 812800"/>
              <a:gd name="connsiteX1" fmla="*/ 186266 w 1557866"/>
              <a:gd name="connsiteY1" fmla="*/ 597505 h 812800"/>
              <a:gd name="connsiteX2" fmla="*/ 520095 w 1557866"/>
              <a:gd name="connsiteY2" fmla="*/ 45962 h 812800"/>
              <a:gd name="connsiteX3" fmla="*/ 708781 w 1557866"/>
              <a:gd name="connsiteY3" fmla="*/ 321733 h 812800"/>
              <a:gd name="connsiteX4" fmla="*/ 839409 w 1557866"/>
              <a:gd name="connsiteY4" fmla="*/ 481390 h 812800"/>
              <a:gd name="connsiteX5" fmla="*/ 1144209 w 1557866"/>
              <a:gd name="connsiteY5" fmla="*/ 684590 h 812800"/>
              <a:gd name="connsiteX6" fmla="*/ 1318381 w 1557866"/>
              <a:gd name="connsiteY6" fmla="*/ 118533 h 812800"/>
              <a:gd name="connsiteX7" fmla="*/ 1550609 w 1557866"/>
              <a:gd name="connsiteY7" fmla="*/ 641047 h 812800"/>
              <a:gd name="connsiteX8" fmla="*/ 1361923 w 1557866"/>
              <a:gd name="connsiteY8" fmla="*/ 379790 h 812800"/>
              <a:gd name="connsiteX9" fmla="*/ 1274838 w 1557866"/>
              <a:gd name="connsiteY9" fmla="*/ 524933 h 812800"/>
              <a:gd name="connsiteX10" fmla="*/ 1158723 w 1557866"/>
              <a:gd name="connsiteY10" fmla="*/ 800705 h 812800"/>
              <a:gd name="connsiteX11" fmla="*/ 839409 w 1557866"/>
              <a:gd name="connsiteY11" fmla="*/ 597505 h 812800"/>
              <a:gd name="connsiteX12" fmla="*/ 694266 w 1557866"/>
              <a:gd name="connsiteY12" fmla="*/ 437847 h 812800"/>
              <a:gd name="connsiteX13" fmla="*/ 534609 w 1557866"/>
              <a:gd name="connsiteY13" fmla="*/ 205619 h 812800"/>
              <a:gd name="connsiteX14" fmla="*/ 476552 w 1557866"/>
              <a:gd name="connsiteY14" fmla="*/ 191105 h 812800"/>
              <a:gd name="connsiteX15" fmla="*/ 316895 w 1557866"/>
              <a:gd name="connsiteY15" fmla="*/ 481390 h 812800"/>
              <a:gd name="connsiteX16" fmla="*/ 229809 w 1557866"/>
              <a:gd name="connsiteY16" fmla="*/ 684590 h 812800"/>
              <a:gd name="connsiteX17" fmla="*/ 26609 w 1557866"/>
              <a:gd name="connsiteY17" fmla="*/ 524933 h 812800"/>
              <a:gd name="connsiteX18" fmla="*/ 84666 w 1557866"/>
              <a:gd name="connsiteY18" fmla="*/ 51041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57866" h="812800">
                <a:moveTo>
                  <a:pt x="84666" y="510419"/>
                </a:moveTo>
                <a:cubicBezTo>
                  <a:pt x="111275" y="522514"/>
                  <a:pt x="113695" y="674914"/>
                  <a:pt x="186266" y="597505"/>
                </a:cubicBezTo>
                <a:cubicBezTo>
                  <a:pt x="258837" y="520096"/>
                  <a:pt x="433009" y="91924"/>
                  <a:pt x="520095" y="45962"/>
                </a:cubicBezTo>
                <a:cubicBezTo>
                  <a:pt x="607181" y="0"/>
                  <a:pt x="655562" y="249162"/>
                  <a:pt x="708781" y="321733"/>
                </a:cubicBezTo>
                <a:cubicBezTo>
                  <a:pt x="762000" y="394304"/>
                  <a:pt x="766838" y="420914"/>
                  <a:pt x="839409" y="481390"/>
                </a:cubicBezTo>
                <a:cubicBezTo>
                  <a:pt x="911980" y="541866"/>
                  <a:pt x="1064380" y="745066"/>
                  <a:pt x="1144209" y="684590"/>
                </a:cubicBezTo>
                <a:cubicBezTo>
                  <a:pt x="1224038" y="624114"/>
                  <a:pt x="1250648" y="125790"/>
                  <a:pt x="1318381" y="118533"/>
                </a:cubicBezTo>
                <a:cubicBezTo>
                  <a:pt x="1386114" y="111276"/>
                  <a:pt x="1543352" y="597504"/>
                  <a:pt x="1550609" y="641047"/>
                </a:cubicBezTo>
                <a:cubicBezTo>
                  <a:pt x="1557866" y="684590"/>
                  <a:pt x="1407885" y="399142"/>
                  <a:pt x="1361923" y="379790"/>
                </a:cubicBezTo>
                <a:cubicBezTo>
                  <a:pt x="1315961" y="360438"/>
                  <a:pt x="1308705" y="454781"/>
                  <a:pt x="1274838" y="524933"/>
                </a:cubicBezTo>
                <a:cubicBezTo>
                  <a:pt x="1240971" y="595085"/>
                  <a:pt x="1231295" y="788610"/>
                  <a:pt x="1158723" y="800705"/>
                </a:cubicBezTo>
                <a:cubicBezTo>
                  <a:pt x="1086151" y="812800"/>
                  <a:pt x="916819" y="657981"/>
                  <a:pt x="839409" y="597505"/>
                </a:cubicBezTo>
                <a:cubicBezTo>
                  <a:pt x="761999" y="537029"/>
                  <a:pt x="745066" y="503161"/>
                  <a:pt x="694266" y="437847"/>
                </a:cubicBezTo>
                <a:cubicBezTo>
                  <a:pt x="643466" y="372533"/>
                  <a:pt x="570895" y="246743"/>
                  <a:pt x="534609" y="205619"/>
                </a:cubicBezTo>
                <a:cubicBezTo>
                  <a:pt x="498323" y="164495"/>
                  <a:pt x="512838" y="145143"/>
                  <a:pt x="476552" y="191105"/>
                </a:cubicBezTo>
                <a:cubicBezTo>
                  <a:pt x="440266" y="237067"/>
                  <a:pt x="358019" y="399142"/>
                  <a:pt x="316895" y="481390"/>
                </a:cubicBezTo>
                <a:cubicBezTo>
                  <a:pt x="275771" y="563638"/>
                  <a:pt x="278190" y="677333"/>
                  <a:pt x="229809" y="684590"/>
                </a:cubicBezTo>
                <a:cubicBezTo>
                  <a:pt x="181428" y="691847"/>
                  <a:pt x="53218" y="551542"/>
                  <a:pt x="26609" y="524933"/>
                </a:cubicBezTo>
                <a:cubicBezTo>
                  <a:pt x="0" y="498324"/>
                  <a:pt x="58057" y="498324"/>
                  <a:pt x="84666" y="5104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3124200"/>
            <a:ext cx="1676400" cy="23082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2. The Two Rivers form and run over the Elevated Flat Land</a:t>
            </a:r>
          </a:p>
        </p:txBody>
      </p:sp>
      <p:sp>
        <p:nvSpPr>
          <p:cNvPr id="20" name="Freeform 19"/>
          <p:cNvSpPr/>
          <p:nvPr/>
        </p:nvSpPr>
        <p:spPr>
          <a:xfrm>
            <a:off x="3429000" y="609600"/>
            <a:ext cx="304800" cy="631825"/>
          </a:xfrm>
          <a:custGeom>
            <a:avLst/>
            <a:gdLst>
              <a:gd name="connsiteX0" fmla="*/ 0 w 270933"/>
              <a:gd name="connsiteY0" fmla="*/ 391887 h 631372"/>
              <a:gd name="connsiteX1" fmla="*/ 130629 w 270933"/>
              <a:gd name="connsiteY1" fmla="*/ 29029 h 631372"/>
              <a:gd name="connsiteX2" fmla="*/ 217714 w 270933"/>
              <a:gd name="connsiteY2" fmla="*/ 217715 h 631372"/>
              <a:gd name="connsiteX3" fmla="*/ 261257 w 270933"/>
              <a:gd name="connsiteY3" fmla="*/ 624115 h 631372"/>
              <a:gd name="connsiteX4" fmla="*/ 159657 w 270933"/>
              <a:gd name="connsiteY4" fmla="*/ 261258 h 631372"/>
              <a:gd name="connsiteX5" fmla="*/ 58057 w 270933"/>
              <a:gd name="connsiteY5" fmla="*/ 348344 h 631372"/>
              <a:gd name="connsiteX6" fmla="*/ 0 w 270933"/>
              <a:gd name="connsiteY6" fmla="*/ 304801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933" h="631372">
                <a:moveTo>
                  <a:pt x="0" y="391887"/>
                </a:moveTo>
                <a:cubicBezTo>
                  <a:pt x="47171" y="224972"/>
                  <a:pt x="94343" y="58058"/>
                  <a:pt x="130629" y="29029"/>
                </a:cubicBezTo>
                <a:cubicBezTo>
                  <a:pt x="166915" y="0"/>
                  <a:pt x="195943" y="118534"/>
                  <a:pt x="217714" y="217715"/>
                </a:cubicBezTo>
                <a:cubicBezTo>
                  <a:pt x="239485" y="316896"/>
                  <a:pt x="270933" y="616858"/>
                  <a:pt x="261257" y="624115"/>
                </a:cubicBezTo>
                <a:cubicBezTo>
                  <a:pt x="251581" y="631372"/>
                  <a:pt x="193524" y="307220"/>
                  <a:pt x="159657" y="261258"/>
                </a:cubicBezTo>
                <a:cubicBezTo>
                  <a:pt x="125790" y="215296"/>
                  <a:pt x="84667" y="341087"/>
                  <a:pt x="58057" y="348344"/>
                </a:cubicBezTo>
                <a:cubicBezTo>
                  <a:pt x="31447" y="355601"/>
                  <a:pt x="15723" y="330201"/>
                  <a:pt x="0" y="304801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962400" y="914400"/>
            <a:ext cx="220663" cy="228600"/>
          </a:xfrm>
          <a:custGeom>
            <a:avLst/>
            <a:gdLst>
              <a:gd name="connsiteX0" fmla="*/ 7257 w 145142"/>
              <a:gd name="connsiteY0" fmla="*/ 263676 h 299961"/>
              <a:gd name="connsiteX1" fmla="*/ 79828 w 145142"/>
              <a:gd name="connsiteY1" fmla="*/ 133047 h 299961"/>
              <a:gd name="connsiteX2" fmla="*/ 137885 w 145142"/>
              <a:gd name="connsiteY2" fmla="*/ 278190 h 299961"/>
              <a:gd name="connsiteX3" fmla="*/ 36285 w 145142"/>
              <a:gd name="connsiteY3" fmla="*/ 2419 h 299961"/>
              <a:gd name="connsiteX4" fmla="*/ 7257 w 145142"/>
              <a:gd name="connsiteY4" fmla="*/ 263676 h 29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42" h="299961">
                <a:moveTo>
                  <a:pt x="7257" y="263676"/>
                </a:moveTo>
                <a:cubicBezTo>
                  <a:pt x="14514" y="285447"/>
                  <a:pt x="58057" y="130628"/>
                  <a:pt x="79828" y="133047"/>
                </a:cubicBezTo>
                <a:cubicBezTo>
                  <a:pt x="101599" y="135466"/>
                  <a:pt x="145142" y="299961"/>
                  <a:pt x="137885" y="278190"/>
                </a:cubicBezTo>
                <a:cubicBezTo>
                  <a:pt x="130628" y="256419"/>
                  <a:pt x="60475" y="4838"/>
                  <a:pt x="36285" y="2419"/>
                </a:cubicBezTo>
                <a:cubicBezTo>
                  <a:pt x="12095" y="0"/>
                  <a:pt x="0" y="241905"/>
                  <a:pt x="7257" y="263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581400" y="3733800"/>
            <a:ext cx="2743200" cy="19383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3. The Rivers flow and flood the low land making the land fertile for planting crops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96200" y="2971800"/>
            <a:ext cx="1447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Persian Gulf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3962400"/>
            <a:ext cx="1676400" cy="19383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4. The Two Rivers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Empty into the Persian Gulf</a:t>
            </a:r>
          </a:p>
        </p:txBody>
      </p:sp>
      <p:sp>
        <p:nvSpPr>
          <p:cNvPr id="6160" name="TextBox 32"/>
          <p:cNvSpPr txBox="1">
            <a:spLocks noChangeArrowheads="1"/>
          </p:cNvSpPr>
          <p:nvPr/>
        </p:nvSpPr>
        <p:spPr bwMode="auto">
          <a:xfrm>
            <a:off x="4724400" y="152400"/>
            <a:ext cx="4114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 paths of the Tigris </a:t>
            </a:r>
            <a:br>
              <a:rPr lang="en-US" sz="2800" b="1">
                <a:latin typeface="Calibri" pitchFamily="34" charset="0"/>
              </a:rPr>
            </a:br>
            <a:r>
              <a:rPr lang="en-US" sz="2800" b="1">
                <a:latin typeface="Calibri" pitchFamily="34" charset="0"/>
              </a:rPr>
              <a:t>and Euphrates Rivers. </a:t>
            </a:r>
            <a:br>
              <a:rPr lang="en-US" sz="2800" b="1">
                <a:latin typeface="Calibri" pitchFamily="34" charset="0"/>
              </a:rPr>
            </a:br>
            <a:r>
              <a:rPr lang="en-US" sz="2800" b="1">
                <a:latin typeface="Calibri" pitchFamily="34" charset="0"/>
              </a:rPr>
              <a:t>This creates Mesopotamia and rich farming land.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10800000" flipV="1">
            <a:off x="0" y="5688013"/>
            <a:ext cx="7086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Can you name the </a:t>
            </a:r>
            <a:br>
              <a:rPr lang="en-US" sz="2800" b="1">
                <a:latin typeface="Calibri" pitchFamily="34" charset="0"/>
              </a:rPr>
            </a:br>
            <a:r>
              <a:rPr lang="en-US" sz="2800" b="1">
                <a:latin typeface="Calibri" pitchFamily="34" charset="0"/>
              </a:rPr>
              <a:t>current country Mesopotamia is located in?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1905000" y="2514600"/>
            <a:ext cx="4343400" cy="609600"/>
          </a:xfrm>
          <a:prstGeom prst="round1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Plateau</a:t>
            </a:r>
          </a:p>
        </p:txBody>
      </p:sp>
      <p:sp>
        <p:nvSpPr>
          <p:cNvPr id="25" name="Freeform 24"/>
          <p:cNvSpPr/>
          <p:nvPr/>
        </p:nvSpPr>
        <p:spPr>
          <a:xfrm rot="21441167">
            <a:off x="3902075" y="2298700"/>
            <a:ext cx="3865563" cy="777875"/>
          </a:xfrm>
          <a:custGeom>
            <a:avLst/>
            <a:gdLst>
              <a:gd name="connsiteX0" fmla="*/ 237066 w 2247295"/>
              <a:gd name="connsiteY0" fmla="*/ 133047 h 650724"/>
              <a:gd name="connsiteX1" fmla="*/ 890209 w 2247295"/>
              <a:gd name="connsiteY1" fmla="*/ 408819 h 650724"/>
              <a:gd name="connsiteX2" fmla="*/ 1282095 w 2247295"/>
              <a:gd name="connsiteY2" fmla="*/ 379790 h 650724"/>
              <a:gd name="connsiteX3" fmla="*/ 1412724 w 2247295"/>
              <a:gd name="connsiteY3" fmla="*/ 612019 h 650724"/>
              <a:gd name="connsiteX4" fmla="*/ 1644952 w 2247295"/>
              <a:gd name="connsiteY4" fmla="*/ 612019 h 650724"/>
              <a:gd name="connsiteX5" fmla="*/ 2167466 w 2247295"/>
              <a:gd name="connsiteY5" fmla="*/ 510419 h 650724"/>
              <a:gd name="connsiteX6" fmla="*/ 2123924 w 2247295"/>
              <a:gd name="connsiteY6" fmla="*/ 408819 h 650724"/>
              <a:gd name="connsiteX7" fmla="*/ 1514324 w 2247295"/>
              <a:gd name="connsiteY7" fmla="*/ 408819 h 650724"/>
              <a:gd name="connsiteX8" fmla="*/ 1383695 w 2247295"/>
              <a:gd name="connsiteY8" fmla="*/ 220133 h 650724"/>
              <a:gd name="connsiteX9" fmla="*/ 1151466 w 2247295"/>
              <a:gd name="connsiteY9" fmla="*/ 220133 h 650724"/>
              <a:gd name="connsiteX10" fmla="*/ 962781 w 2247295"/>
              <a:gd name="connsiteY10" fmla="*/ 176590 h 650724"/>
              <a:gd name="connsiteX11" fmla="*/ 541866 w 2247295"/>
              <a:gd name="connsiteY11" fmla="*/ 162076 h 650724"/>
              <a:gd name="connsiteX12" fmla="*/ 527352 w 2247295"/>
              <a:gd name="connsiteY12" fmla="*/ 16933 h 650724"/>
              <a:gd name="connsiteX13" fmla="*/ 77409 w 2247295"/>
              <a:gd name="connsiteY13" fmla="*/ 60476 h 650724"/>
              <a:gd name="connsiteX14" fmla="*/ 62895 w 2247295"/>
              <a:gd name="connsiteY14" fmla="*/ 60476 h 650724"/>
              <a:gd name="connsiteX15" fmla="*/ 425752 w 2247295"/>
              <a:gd name="connsiteY15" fmla="*/ 191104 h 6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47295" h="650724">
                <a:moveTo>
                  <a:pt x="237066" y="133047"/>
                </a:moveTo>
                <a:cubicBezTo>
                  <a:pt x="476552" y="250371"/>
                  <a:pt x="716038" y="367695"/>
                  <a:pt x="890209" y="408819"/>
                </a:cubicBezTo>
                <a:cubicBezTo>
                  <a:pt x="1064380" y="449943"/>
                  <a:pt x="1195009" y="345923"/>
                  <a:pt x="1282095" y="379790"/>
                </a:cubicBezTo>
                <a:cubicBezTo>
                  <a:pt x="1369181" y="413657"/>
                  <a:pt x="1352248" y="573314"/>
                  <a:pt x="1412724" y="612019"/>
                </a:cubicBezTo>
                <a:cubicBezTo>
                  <a:pt x="1473200" y="650724"/>
                  <a:pt x="1519162" y="628952"/>
                  <a:pt x="1644952" y="612019"/>
                </a:cubicBezTo>
                <a:cubicBezTo>
                  <a:pt x="1770742" y="595086"/>
                  <a:pt x="2087637" y="544286"/>
                  <a:pt x="2167466" y="510419"/>
                </a:cubicBezTo>
                <a:cubicBezTo>
                  <a:pt x="2247295" y="476552"/>
                  <a:pt x="2232781" y="425752"/>
                  <a:pt x="2123924" y="408819"/>
                </a:cubicBezTo>
                <a:cubicBezTo>
                  <a:pt x="2015067" y="391886"/>
                  <a:pt x="1637695" y="440267"/>
                  <a:pt x="1514324" y="408819"/>
                </a:cubicBezTo>
                <a:cubicBezTo>
                  <a:pt x="1390953" y="377371"/>
                  <a:pt x="1444171" y="251581"/>
                  <a:pt x="1383695" y="220133"/>
                </a:cubicBezTo>
                <a:cubicBezTo>
                  <a:pt x="1323219" y="188685"/>
                  <a:pt x="1221618" y="227390"/>
                  <a:pt x="1151466" y="220133"/>
                </a:cubicBezTo>
                <a:cubicBezTo>
                  <a:pt x="1081314" y="212876"/>
                  <a:pt x="1064381" y="186266"/>
                  <a:pt x="962781" y="176590"/>
                </a:cubicBezTo>
                <a:cubicBezTo>
                  <a:pt x="861181" y="166914"/>
                  <a:pt x="614438" y="188686"/>
                  <a:pt x="541866" y="162076"/>
                </a:cubicBezTo>
                <a:cubicBezTo>
                  <a:pt x="469294" y="135466"/>
                  <a:pt x="604762" y="33866"/>
                  <a:pt x="527352" y="16933"/>
                </a:cubicBezTo>
                <a:cubicBezTo>
                  <a:pt x="449942" y="0"/>
                  <a:pt x="154818" y="53219"/>
                  <a:pt x="77409" y="60476"/>
                </a:cubicBezTo>
                <a:cubicBezTo>
                  <a:pt x="0" y="67733"/>
                  <a:pt x="4838" y="38705"/>
                  <a:pt x="62895" y="60476"/>
                </a:cubicBezTo>
                <a:cubicBezTo>
                  <a:pt x="120952" y="82247"/>
                  <a:pt x="273352" y="136675"/>
                  <a:pt x="425752" y="191104"/>
                </a:cubicBezTo>
              </a:path>
            </a:pathLst>
          </a:cu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 rot="488465">
            <a:off x="2706688" y="2581275"/>
            <a:ext cx="5327650" cy="1162050"/>
          </a:xfrm>
          <a:custGeom>
            <a:avLst/>
            <a:gdLst>
              <a:gd name="connsiteX0" fmla="*/ 241905 w 5793619"/>
              <a:gd name="connsiteY0" fmla="*/ 38705 h 1054705"/>
              <a:gd name="connsiteX1" fmla="*/ 1765905 w 5793619"/>
              <a:gd name="connsiteY1" fmla="*/ 38705 h 1054705"/>
              <a:gd name="connsiteX2" fmla="*/ 2215848 w 5793619"/>
              <a:gd name="connsiteY2" fmla="*/ 169333 h 1054705"/>
              <a:gd name="connsiteX3" fmla="*/ 3115734 w 5793619"/>
              <a:gd name="connsiteY3" fmla="*/ 183848 h 1054705"/>
              <a:gd name="connsiteX4" fmla="*/ 3565677 w 5793619"/>
              <a:gd name="connsiteY4" fmla="*/ 358019 h 1054705"/>
              <a:gd name="connsiteX5" fmla="*/ 4349448 w 5793619"/>
              <a:gd name="connsiteY5" fmla="*/ 836990 h 1054705"/>
              <a:gd name="connsiteX6" fmla="*/ 5626705 w 5793619"/>
              <a:gd name="connsiteY6" fmla="*/ 866019 h 1054705"/>
              <a:gd name="connsiteX7" fmla="*/ 5350934 w 5793619"/>
              <a:gd name="connsiteY7" fmla="*/ 1025676 h 1054705"/>
              <a:gd name="connsiteX8" fmla="*/ 4712305 w 5793619"/>
              <a:gd name="connsiteY8" fmla="*/ 1025676 h 1054705"/>
              <a:gd name="connsiteX9" fmla="*/ 3826934 w 5793619"/>
              <a:gd name="connsiteY9" fmla="*/ 851505 h 1054705"/>
              <a:gd name="connsiteX10" fmla="*/ 3347962 w 5793619"/>
              <a:gd name="connsiteY10" fmla="*/ 401562 h 1054705"/>
              <a:gd name="connsiteX11" fmla="*/ 2767391 w 5793619"/>
              <a:gd name="connsiteY11" fmla="*/ 401562 h 1054705"/>
              <a:gd name="connsiteX12" fmla="*/ 2085219 w 5793619"/>
              <a:gd name="connsiteY12" fmla="*/ 227390 h 1054705"/>
              <a:gd name="connsiteX13" fmla="*/ 1533677 w 5793619"/>
              <a:gd name="connsiteY13" fmla="*/ 314476 h 1054705"/>
              <a:gd name="connsiteX14" fmla="*/ 1214362 w 5793619"/>
              <a:gd name="connsiteY14" fmla="*/ 169333 h 1054705"/>
              <a:gd name="connsiteX15" fmla="*/ 270934 w 5793619"/>
              <a:gd name="connsiteY15" fmla="*/ 169333 h 1054705"/>
              <a:gd name="connsiteX16" fmla="*/ 314477 w 5793619"/>
              <a:gd name="connsiteY16" fmla="*/ 24190 h 1054705"/>
              <a:gd name="connsiteX17" fmla="*/ 241905 w 5793619"/>
              <a:gd name="connsiteY17" fmla="*/ 38705 h 105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93619" h="1054705">
                <a:moveTo>
                  <a:pt x="241905" y="38705"/>
                </a:moveTo>
                <a:cubicBezTo>
                  <a:pt x="483810" y="41124"/>
                  <a:pt x="1436915" y="16934"/>
                  <a:pt x="1765905" y="38705"/>
                </a:cubicBezTo>
                <a:cubicBezTo>
                  <a:pt x="2094896" y="60476"/>
                  <a:pt x="1990877" y="145143"/>
                  <a:pt x="2215848" y="169333"/>
                </a:cubicBezTo>
                <a:cubicBezTo>
                  <a:pt x="2440819" y="193523"/>
                  <a:pt x="2890763" y="152400"/>
                  <a:pt x="3115734" y="183848"/>
                </a:cubicBezTo>
                <a:cubicBezTo>
                  <a:pt x="3340705" y="215296"/>
                  <a:pt x="3360058" y="249162"/>
                  <a:pt x="3565677" y="358019"/>
                </a:cubicBezTo>
                <a:cubicBezTo>
                  <a:pt x="3771296" y="466876"/>
                  <a:pt x="4005943" y="752323"/>
                  <a:pt x="4349448" y="836990"/>
                </a:cubicBezTo>
                <a:cubicBezTo>
                  <a:pt x="4692953" y="921657"/>
                  <a:pt x="5459791" y="834571"/>
                  <a:pt x="5626705" y="866019"/>
                </a:cubicBezTo>
                <a:cubicBezTo>
                  <a:pt x="5793619" y="897467"/>
                  <a:pt x="5503334" y="999067"/>
                  <a:pt x="5350934" y="1025676"/>
                </a:cubicBezTo>
                <a:cubicBezTo>
                  <a:pt x="5198534" y="1052285"/>
                  <a:pt x="4966305" y="1054705"/>
                  <a:pt x="4712305" y="1025676"/>
                </a:cubicBezTo>
                <a:cubicBezTo>
                  <a:pt x="4458305" y="996648"/>
                  <a:pt x="4054324" y="955524"/>
                  <a:pt x="3826934" y="851505"/>
                </a:cubicBezTo>
                <a:cubicBezTo>
                  <a:pt x="3599544" y="747486"/>
                  <a:pt x="3524553" y="476553"/>
                  <a:pt x="3347962" y="401562"/>
                </a:cubicBezTo>
                <a:cubicBezTo>
                  <a:pt x="3171371" y="326571"/>
                  <a:pt x="2977848" y="430591"/>
                  <a:pt x="2767391" y="401562"/>
                </a:cubicBezTo>
                <a:cubicBezTo>
                  <a:pt x="2556934" y="372533"/>
                  <a:pt x="2290838" y="241904"/>
                  <a:pt x="2085219" y="227390"/>
                </a:cubicBezTo>
                <a:cubicBezTo>
                  <a:pt x="1879600" y="212876"/>
                  <a:pt x="1678820" y="324152"/>
                  <a:pt x="1533677" y="314476"/>
                </a:cubicBezTo>
                <a:cubicBezTo>
                  <a:pt x="1388534" y="304800"/>
                  <a:pt x="1424819" y="193524"/>
                  <a:pt x="1214362" y="169333"/>
                </a:cubicBezTo>
                <a:cubicBezTo>
                  <a:pt x="1003905" y="145142"/>
                  <a:pt x="420915" y="193523"/>
                  <a:pt x="270934" y="169333"/>
                </a:cubicBezTo>
                <a:cubicBezTo>
                  <a:pt x="120953" y="145143"/>
                  <a:pt x="312058" y="48380"/>
                  <a:pt x="314477" y="24190"/>
                </a:cubicBezTo>
                <a:cubicBezTo>
                  <a:pt x="316896" y="0"/>
                  <a:pt x="0" y="36286"/>
                  <a:pt x="241905" y="38705"/>
                </a:cubicBez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ound Single Corner Rectangle 1"/>
          <p:cNvSpPr/>
          <p:nvPr/>
        </p:nvSpPr>
        <p:spPr>
          <a:xfrm>
            <a:off x="0" y="1524000"/>
            <a:ext cx="3124200" cy="990600"/>
          </a:xfrm>
          <a:prstGeom prst="round1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Taurus Mountains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(In Present Day Turkey)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1905000" cy="19383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1. Water from the melting snow rushes to the valley below.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6" grpId="0" animBg="1"/>
      <p:bldP spid="28" grpId="0"/>
      <p:bldP spid="29" grpId="0" animBg="1"/>
      <p:bldP spid="36" grpId="0"/>
      <p:bldP spid="6" grpId="0" animBg="1"/>
      <p:bldP spid="2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urkey_mesopotami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941888" y="2525713"/>
            <a:ext cx="3684587" cy="3429000"/>
          </a:xfrm>
          <a:custGeom>
            <a:avLst/>
            <a:gdLst>
              <a:gd name="connsiteX0" fmla="*/ 1343168 w 3684897"/>
              <a:gd name="connsiteY0" fmla="*/ 0 h 3428445"/>
              <a:gd name="connsiteX1" fmla="*/ 1328653 w 3684897"/>
              <a:gd name="connsiteY1" fmla="*/ 101600 h 3428445"/>
              <a:gd name="connsiteX2" fmla="*/ 1241568 w 3684897"/>
              <a:gd name="connsiteY2" fmla="*/ 130628 h 3428445"/>
              <a:gd name="connsiteX3" fmla="*/ 1198025 w 3684897"/>
              <a:gd name="connsiteY3" fmla="*/ 159657 h 3428445"/>
              <a:gd name="connsiteX4" fmla="*/ 1139968 w 3684897"/>
              <a:gd name="connsiteY4" fmla="*/ 217714 h 3428445"/>
              <a:gd name="connsiteX5" fmla="*/ 1052882 w 3684897"/>
              <a:gd name="connsiteY5" fmla="*/ 290285 h 3428445"/>
              <a:gd name="connsiteX6" fmla="*/ 1023853 w 3684897"/>
              <a:gd name="connsiteY6" fmla="*/ 333828 h 3428445"/>
              <a:gd name="connsiteX7" fmla="*/ 980311 w 3684897"/>
              <a:gd name="connsiteY7" fmla="*/ 348343 h 3428445"/>
              <a:gd name="connsiteX8" fmla="*/ 878711 w 3684897"/>
              <a:gd name="connsiteY8" fmla="*/ 377371 h 3428445"/>
              <a:gd name="connsiteX9" fmla="*/ 864196 w 3684897"/>
              <a:gd name="connsiteY9" fmla="*/ 870857 h 3428445"/>
              <a:gd name="connsiteX10" fmla="*/ 849682 w 3684897"/>
              <a:gd name="connsiteY10" fmla="*/ 1146628 h 3428445"/>
              <a:gd name="connsiteX11" fmla="*/ 835168 w 3684897"/>
              <a:gd name="connsiteY11" fmla="*/ 1190171 h 3428445"/>
              <a:gd name="connsiteX12" fmla="*/ 791625 w 3684897"/>
              <a:gd name="connsiteY12" fmla="*/ 1204685 h 3428445"/>
              <a:gd name="connsiteX13" fmla="*/ 748082 w 3684897"/>
              <a:gd name="connsiteY13" fmla="*/ 1233714 h 3428445"/>
              <a:gd name="connsiteX14" fmla="*/ 704539 w 3684897"/>
              <a:gd name="connsiteY14" fmla="*/ 1248228 h 3428445"/>
              <a:gd name="connsiteX15" fmla="*/ 617453 w 3684897"/>
              <a:gd name="connsiteY15" fmla="*/ 1306285 h 3428445"/>
              <a:gd name="connsiteX16" fmla="*/ 530368 w 3684897"/>
              <a:gd name="connsiteY16" fmla="*/ 1335314 h 3428445"/>
              <a:gd name="connsiteX17" fmla="*/ 486825 w 3684897"/>
              <a:gd name="connsiteY17" fmla="*/ 1393371 h 3428445"/>
              <a:gd name="connsiteX18" fmla="*/ 399739 w 3684897"/>
              <a:gd name="connsiteY18" fmla="*/ 1422400 h 3428445"/>
              <a:gd name="connsiteX19" fmla="*/ 298139 w 3684897"/>
              <a:gd name="connsiteY19" fmla="*/ 1451428 h 3428445"/>
              <a:gd name="connsiteX20" fmla="*/ 196539 w 3684897"/>
              <a:gd name="connsiteY20" fmla="*/ 1465943 h 3428445"/>
              <a:gd name="connsiteX21" fmla="*/ 109453 w 3684897"/>
              <a:gd name="connsiteY21" fmla="*/ 1509485 h 3428445"/>
              <a:gd name="connsiteX22" fmla="*/ 65911 w 3684897"/>
              <a:gd name="connsiteY22" fmla="*/ 1538514 h 3428445"/>
              <a:gd name="connsiteX23" fmla="*/ 36882 w 3684897"/>
              <a:gd name="connsiteY23" fmla="*/ 1654628 h 3428445"/>
              <a:gd name="connsiteX24" fmla="*/ 7853 w 3684897"/>
              <a:gd name="connsiteY24" fmla="*/ 1741714 h 3428445"/>
              <a:gd name="connsiteX25" fmla="*/ 22368 w 3684897"/>
              <a:gd name="connsiteY25" fmla="*/ 1857828 h 3428445"/>
              <a:gd name="connsiteX26" fmla="*/ 109453 w 3684897"/>
              <a:gd name="connsiteY26" fmla="*/ 1886857 h 3428445"/>
              <a:gd name="connsiteX27" fmla="*/ 152996 w 3684897"/>
              <a:gd name="connsiteY27" fmla="*/ 1901371 h 3428445"/>
              <a:gd name="connsiteX28" fmla="*/ 123968 w 3684897"/>
              <a:gd name="connsiteY28" fmla="*/ 1959428 h 3428445"/>
              <a:gd name="connsiteX29" fmla="*/ 94939 w 3684897"/>
              <a:gd name="connsiteY29" fmla="*/ 2002971 h 3428445"/>
              <a:gd name="connsiteX30" fmla="*/ 80425 w 3684897"/>
              <a:gd name="connsiteY30" fmla="*/ 2046514 h 3428445"/>
              <a:gd name="connsiteX31" fmla="*/ 182025 w 3684897"/>
              <a:gd name="connsiteY31" fmla="*/ 2104571 h 3428445"/>
              <a:gd name="connsiteX32" fmla="*/ 196539 w 3684897"/>
              <a:gd name="connsiteY32" fmla="*/ 2148114 h 3428445"/>
              <a:gd name="connsiteX33" fmla="*/ 283625 w 3684897"/>
              <a:gd name="connsiteY33" fmla="*/ 2177143 h 3428445"/>
              <a:gd name="connsiteX34" fmla="*/ 385225 w 3684897"/>
              <a:gd name="connsiteY34" fmla="*/ 2206171 h 3428445"/>
              <a:gd name="connsiteX35" fmla="*/ 573911 w 3684897"/>
              <a:gd name="connsiteY35" fmla="*/ 2220685 h 3428445"/>
              <a:gd name="connsiteX36" fmla="*/ 617453 w 3684897"/>
              <a:gd name="connsiteY36" fmla="*/ 2235200 h 3428445"/>
              <a:gd name="connsiteX37" fmla="*/ 675511 w 3684897"/>
              <a:gd name="connsiteY37" fmla="*/ 2249714 h 3428445"/>
              <a:gd name="connsiteX38" fmla="*/ 733568 w 3684897"/>
              <a:gd name="connsiteY38" fmla="*/ 2336800 h 3428445"/>
              <a:gd name="connsiteX39" fmla="*/ 864196 w 3684897"/>
              <a:gd name="connsiteY39" fmla="*/ 2351314 h 3428445"/>
              <a:gd name="connsiteX40" fmla="*/ 907739 w 3684897"/>
              <a:gd name="connsiteY40" fmla="*/ 2380343 h 3428445"/>
              <a:gd name="connsiteX41" fmla="*/ 951282 w 3684897"/>
              <a:gd name="connsiteY41" fmla="*/ 2394857 h 3428445"/>
              <a:gd name="connsiteX42" fmla="*/ 980311 w 3684897"/>
              <a:gd name="connsiteY42" fmla="*/ 2438400 h 3428445"/>
              <a:gd name="connsiteX43" fmla="*/ 1023853 w 3684897"/>
              <a:gd name="connsiteY43" fmla="*/ 2481943 h 3428445"/>
              <a:gd name="connsiteX44" fmla="*/ 1212539 w 3684897"/>
              <a:gd name="connsiteY44" fmla="*/ 2540000 h 3428445"/>
              <a:gd name="connsiteX45" fmla="*/ 1299625 w 3684897"/>
              <a:gd name="connsiteY45" fmla="*/ 2554514 h 3428445"/>
              <a:gd name="connsiteX46" fmla="*/ 1328653 w 3684897"/>
              <a:gd name="connsiteY46" fmla="*/ 2641600 h 3428445"/>
              <a:gd name="connsiteX47" fmla="*/ 1415739 w 3684897"/>
              <a:gd name="connsiteY47" fmla="*/ 2670628 h 3428445"/>
              <a:gd name="connsiteX48" fmla="*/ 1488311 w 3684897"/>
              <a:gd name="connsiteY48" fmla="*/ 2728685 h 3428445"/>
              <a:gd name="connsiteX49" fmla="*/ 1517339 w 3684897"/>
              <a:gd name="connsiteY49" fmla="*/ 2772228 h 3428445"/>
              <a:gd name="connsiteX50" fmla="*/ 1604425 w 3684897"/>
              <a:gd name="connsiteY50" fmla="*/ 2801257 h 3428445"/>
              <a:gd name="connsiteX51" fmla="*/ 1706025 w 3684897"/>
              <a:gd name="connsiteY51" fmla="*/ 2859314 h 3428445"/>
              <a:gd name="connsiteX52" fmla="*/ 1793111 w 3684897"/>
              <a:gd name="connsiteY52" fmla="*/ 2888343 h 3428445"/>
              <a:gd name="connsiteX53" fmla="*/ 1822139 w 3684897"/>
              <a:gd name="connsiteY53" fmla="*/ 2931885 h 3428445"/>
              <a:gd name="connsiteX54" fmla="*/ 1909225 w 3684897"/>
              <a:gd name="connsiteY54" fmla="*/ 2989943 h 3428445"/>
              <a:gd name="connsiteX55" fmla="*/ 1938253 w 3684897"/>
              <a:gd name="connsiteY55" fmla="*/ 3033485 h 3428445"/>
              <a:gd name="connsiteX56" fmla="*/ 2039853 w 3684897"/>
              <a:gd name="connsiteY56" fmla="*/ 3077028 h 3428445"/>
              <a:gd name="connsiteX57" fmla="*/ 2068882 w 3684897"/>
              <a:gd name="connsiteY57" fmla="*/ 3193143 h 3428445"/>
              <a:gd name="connsiteX58" fmla="*/ 2112425 w 3684897"/>
              <a:gd name="connsiteY58" fmla="*/ 3236685 h 3428445"/>
              <a:gd name="connsiteX59" fmla="*/ 2184996 w 3684897"/>
              <a:gd name="connsiteY59" fmla="*/ 3323771 h 3428445"/>
              <a:gd name="connsiteX60" fmla="*/ 2199511 w 3684897"/>
              <a:gd name="connsiteY60" fmla="*/ 3367314 h 3428445"/>
              <a:gd name="connsiteX61" fmla="*/ 2388196 w 3684897"/>
              <a:gd name="connsiteY61" fmla="*/ 3381828 h 3428445"/>
              <a:gd name="connsiteX62" fmla="*/ 2489796 w 3684897"/>
              <a:gd name="connsiteY62" fmla="*/ 3410857 h 3428445"/>
              <a:gd name="connsiteX63" fmla="*/ 2591396 w 3684897"/>
              <a:gd name="connsiteY63" fmla="*/ 3425371 h 3428445"/>
              <a:gd name="connsiteX64" fmla="*/ 3055853 w 3684897"/>
              <a:gd name="connsiteY64" fmla="*/ 3410857 h 3428445"/>
              <a:gd name="connsiteX65" fmla="*/ 3113911 w 3684897"/>
              <a:gd name="connsiteY65" fmla="*/ 3222171 h 3428445"/>
              <a:gd name="connsiteX66" fmla="*/ 3171968 w 3684897"/>
              <a:gd name="connsiteY66" fmla="*/ 3135085 h 3428445"/>
              <a:gd name="connsiteX67" fmla="*/ 3200996 w 3684897"/>
              <a:gd name="connsiteY67" fmla="*/ 3091543 h 3428445"/>
              <a:gd name="connsiteX68" fmla="*/ 3244539 w 3684897"/>
              <a:gd name="connsiteY68" fmla="*/ 3004457 h 3428445"/>
              <a:gd name="connsiteX69" fmla="*/ 3331625 w 3684897"/>
              <a:gd name="connsiteY69" fmla="*/ 2960914 h 3428445"/>
              <a:gd name="connsiteX70" fmla="*/ 3505796 w 3684897"/>
              <a:gd name="connsiteY70" fmla="*/ 2989943 h 3428445"/>
              <a:gd name="connsiteX71" fmla="*/ 3549339 w 3684897"/>
              <a:gd name="connsiteY71" fmla="*/ 3004457 h 3428445"/>
              <a:gd name="connsiteX72" fmla="*/ 3621911 w 3684897"/>
              <a:gd name="connsiteY72" fmla="*/ 3018971 h 3428445"/>
              <a:gd name="connsiteX73" fmla="*/ 3665453 w 3684897"/>
              <a:gd name="connsiteY73" fmla="*/ 3062514 h 3428445"/>
              <a:gd name="connsiteX74" fmla="*/ 3592882 w 3684897"/>
              <a:gd name="connsiteY74" fmla="*/ 2859314 h 3428445"/>
              <a:gd name="connsiteX75" fmla="*/ 3534825 w 3684897"/>
              <a:gd name="connsiteY75" fmla="*/ 2801257 h 3428445"/>
              <a:gd name="connsiteX76" fmla="*/ 3505796 w 3684897"/>
              <a:gd name="connsiteY76" fmla="*/ 2757714 h 3428445"/>
              <a:gd name="connsiteX77" fmla="*/ 3491282 w 3684897"/>
              <a:gd name="connsiteY77" fmla="*/ 2714171 h 3428445"/>
              <a:gd name="connsiteX78" fmla="*/ 3360653 w 3684897"/>
              <a:gd name="connsiteY78" fmla="*/ 2598057 h 3428445"/>
              <a:gd name="connsiteX79" fmla="*/ 3375168 w 3684897"/>
              <a:gd name="connsiteY79" fmla="*/ 2351314 h 3428445"/>
              <a:gd name="connsiteX80" fmla="*/ 3360653 w 3684897"/>
              <a:gd name="connsiteY80" fmla="*/ 2264228 h 3428445"/>
              <a:gd name="connsiteX81" fmla="*/ 3273568 w 3684897"/>
              <a:gd name="connsiteY81" fmla="*/ 2235200 h 3428445"/>
              <a:gd name="connsiteX82" fmla="*/ 3230025 w 3684897"/>
              <a:gd name="connsiteY82" fmla="*/ 2220685 h 3428445"/>
              <a:gd name="connsiteX83" fmla="*/ 3171968 w 3684897"/>
              <a:gd name="connsiteY83" fmla="*/ 2148114 h 3428445"/>
              <a:gd name="connsiteX84" fmla="*/ 3099396 w 3684897"/>
              <a:gd name="connsiteY84" fmla="*/ 2075543 h 3428445"/>
              <a:gd name="connsiteX85" fmla="*/ 2983282 w 3684897"/>
              <a:gd name="connsiteY85" fmla="*/ 1944914 h 3428445"/>
              <a:gd name="connsiteX86" fmla="*/ 2939739 w 3684897"/>
              <a:gd name="connsiteY86" fmla="*/ 1930400 h 3428445"/>
              <a:gd name="connsiteX87" fmla="*/ 2867168 w 3684897"/>
              <a:gd name="connsiteY87" fmla="*/ 1872343 h 3428445"/>
              <a:gd name="connsiteX88" fmla="*/ 2780082 w 3684897"/>
              <a:gd name="connsiteY88" fmla="*/ 1785257 h 3428445"/>
              <a:gd name="connsiteX89" fmla="*/ 2736539 w 3684897"/>
              <a:gd name="connsiteY89" fmla="*/ 1741714 h 3428445"/>
              <a:gd name="connsiteX90" fmla="*/ 2692996 w 3684897"/>
              <a:gd name="connsiteY90" fmla="*/ 1727200 h 3428445"/>
              <a:gd name="connsiteX91" fmla="*/ 2620425 w 3684897"/>
              <a:gd name="connsiteY91" fmla="*/ 1669143 h 3428445"/>
              <a:gd name="connsiteX92" fmla="*/ 2591396 w 3684897"/>
              <a:gd name="connsiteY92" fmla="*/ 1625600 h 3428445"/>
              <a:gd name="connsiteX93" fmla="*/ 2547853 w 3684897"/>
              <a:gd name="connsiteY93" fmla="*/ 1596571 h 3428445"/>
              <a:gd name="connsiteX94" fmla="*/ 2504311 w 3684897"/>
              <a:gd name="connsiteY94" fmla="*/ 1494971 h 3428445"/>
              <a:gd name="connsiteX95" fmla="*/ 2489796 w 3684897"/>
              <a:gd name="connsiteY95" fmla="*/ 1393371 h 3428445"/>
              <a:gd name="connsiteX96" fmla="*/ 2431739 w 3684897"/>
              <a:gd name="connsiteY96" fmla="*/ 1306285 h 3428445"/>
              <a:gd name="connsiteX97" fmla="*/ 2475282 w 3684897"/>
              <a:gd name="connsiteY97" fmla="*/ 1291771 h 3428445"/>
              <a:gd name="connsiteX98" fmla="*/ 2489796 w 3684897"/>
              <a:gd name="connsiteY98" fmla="*/ 1248228 h 3428445"/>
              <a:gd name="connsiteX99" fmla="*/ 2504311 w 3684897"/>
              <a:gd name="connsiteY99" fmla="*/ 1190171 h 3428445"/>
              <a:gd name="connsiteX100" fmla="*/ 2518825 w 3684897"/>
              <a:gd name="connsiteY100" fmla="*/ 1117600 h 3428445"/>
              <a:gd name="connsiteX101" fmla="*/ 2620425 w 3684897"/>
              <a:gd name="connsiteY101" fmla="*/ 1001485 h 3428445"/>
              <a:gd name="connsiteX102" fmla="*/ 2634939 w 3684897"/>
              <a:gd name="connsiteY102" fmla="*/ 957943 h 3428445"/>
              <a:gd name="connsiteX103" fmla="*/ 2722025 w 3684897"/>
              <a:gd name="connsiteY103" fmla="*/ 928914 h 3428445"/>
              <a:gd name="connsiteX104" fmla="*/ 2707511 w 3684897"/>
              <a:gd name="connsiteY104" fmla="*/ 856343 h 3428445"/>
              <a:gd name="connsiteX105" fmla="*/ 2663968 w 3684897"/>
              <a:gd name="connsiteY105" fmla="*/ 812800 h 3428445"/>
              <a:gd name="connsiteX106" fmla="*/ 2634939 w 3684897"/>
              <a:gd name="connsiteY106" fmla="*/ 769257 h 3428445"/>
              <a:gd name="connsiteX107" fmla="*/ 2722025 w 3684897"/>
              <a:gd name="connsiteY107" fmla="*/ 696685 h 3428445"/>
              <a:gd name="connsiteX108" fmla="*/ 2663968 w 3684897"/>
              <a:gd name="connsiteY108" fmla="*/ 667657 h 3428445"/>
              <a:gd name="connsiteX109" fmla="*/ 2460768 w 3684897"/>
              <a:gd name="connsiteY109" fmla="*/ 624114 h 3428445"/>
              <a:gd name="connsiteX110" fmla="*/ 2417225 w 3684897"/>
              <a:gd name="connsiteY110" fmla="*/ 580571 h 3428445"/>
              <a:gd name="connsiteX111" fmla="*/ 2388196 w 3684897"/>
              <a:gd name="connsiteY111" fmla="*/ 537028 h 3428445"/>
              <a:gd name="connsiteX112" fmla="*/ 2344653 w 3684897"/>
              <a:gd name="connsiteY112" fmla="*/ 508000 h 3428445"/>
              <a:gd name="connsiteX113" fmla="*/ 2286596 w 3684897"/>
              <a:gd name="connsiteY113" fmla="*/ 377371 h 3428445"/>
              <a:gd name="connsiteX114" fmla="*/ 2272082 w 3684897"/>
              <a:gd name="connsiteY114" fmla="*/ 319314 h 3428445"/>
              <a:gd name="connsiteX115" fmla="*/ 2228539 w 3684897"/>
              <a:gd name="connsiteY115" fmla="*/ 290285 h 3428445"/>
              <a:gd name="connsiteX116" fmla="*/ 2184996 w 3684897"/>
              <a:gd name="connsiteY116" fmla="*/ 246743 h 3428445"/>
              <a:gd name="connsiteX117" fmla="*/ 2170482 w 3684897"/>
              <a:gd name="connsiteY117" fmla="*/ 203200 h 3428445"/>
              <a:gd name="connsiteX118" fmla="*/ 2155968 w 3684897"/>
              <a:gd name="connsiteY118" fmla="*/ 130628 h 3428445"/>
              <a:gd name="connsiteX119" fmla="*/ 2112425 w 3684897"/>
              <a:gd name="connsiteY119" fmla="*/ 101600 h 3428445"/>
              <a:gd name="connsiteX120" fmla="*/ 2054368 w 3684897"/>
              <a:gd name="connsiteY120" fmla="*/ 116114 h 3428445"/>
              <a:gd name="connsiteX121" fmla="*/ 2010825 w 3684897"/>
              <a:gd name="connsiteY121" fmla="*/ 145143 h 3428445"/>
              <a:gd name="connsiteX122" fmla="*/ 1967282 w 3684897"/>
              <a:gd name="connsiteY122" fmla="*/ 159657 h 3428445"/>
              <a:gd name="connsiteX123" fmla="*/ 1938253 w 3684897"/>
              <a:gd name="connsiteY123" fmla="*/ 116114 h 3428445"/>
              <a:gd name="connsiteX124" fmla="*/ 1923739 w 3684897"/>
              <a:gd name="connsiteY124" fmla="*/ 58057 h 3428445"/>
              <a:gd name="connsiteX125" fmla="*/ 1880196 w 3684897"/>
              <a:gd name="connsiteY125" fmla="*/ 43543 h 3428445"/>
              <a:gd name="connsiteX126" fmla="*/ 1401225 w 3684897"/>
              <a:gd name="connsiteY126" fmla="*/ 29028 h 3428445"/>
              <a:gd name="connsiteX127" fmla="*/ 1343168 w 3684897"/>
              <a:gd name="connsiteY127" fmla="*/ 0 h 34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684897" h="3428445">
                <a:moveTo>
                  <a:pt x="1343168" y="0"/>
                </a:moveTo>
                <a:cubicBezTo>
                  <a:pt x="1338330" y="33867"/>
                  <a:pt x="1349656" y="74596"/>
                  <a:pt x="1328653" y="101600"/>
                </a:cubicBezTo>
                <a:cubicBezTo>
                  <a:pt x="1309867" y="125753"/>
                  <a:pt x="1241568" y="130628"/>
                  <a:pt x="1241568" y="130628"/>
                </a:cubicBezTo>
                <a:cubicBezTo>
                  <a:pt x="1227054" y="140304"/>
                  <a:pt x="1208922" y="146035"/>
                  <a:pt x="1198025" y="159657"/>
                </a:cubicBezTo>
                <a:cubicBezTo>
                  <a:pt x="1141728" y="230029"/>
                  <a:pt x="1234970" y="186047"/>
                  <a:pt x="1139968" y="217714"/>
                </a:cubicBezTo>
                <a:cubicBezTo>
                  <a:pt x="1097155" y="246256"/>
                  <a:pt x="1087804" y="248379"/>
                  <a:pt x="1052882" y="290285"/>
                </a:cubicBezTo>
                <a:cubicBezTo>
                  <a:pt x="1041714" y="303686"/>
                  <a:pt x="1037474" y="322931"/>
                  <a:pt x="1023853" y="333828"/>
                </a:cubicBezTo>
                <a:cubicBezTo>
                  <a:pt x="1011906" y="343385"/>
                  <a:pt x="995022" y="344140"/>
                  <a:pt x="980311" y="348343"/>
                </a:cubicBezTo>
                <a:cubicBezTo>
                  <a:pt x="852711" y="384801"/>
                  <a:pt x="983129" y="342565"/>
                  <a:pt x="878711" y="377371"/>
                </a:cubicBezTo>
                <a:cubicBezTo>
                  <a:pt x="806816" y="593054"/>
                  <a:pt x="848590" y="433878"/>
                  <a:pt x="864196" y="870857"/>
                </a:cubicBezTo>
                <a:cubicBezTo>
                  <a:pt x="859358" y="962781"/>
                  <a:pt x="858016" y="1054955"/>
                  <a:pt x="849682" y="1146628"/>
                </a:cubicBezTo>
                <a:cubicBezTo>
                  <a:pt x="848297" y="1161865"/>
                  <a:pt x="845986" y="1179353"/>
                  <a:pt x="835168" y="1190171"/>
                </a:cubicBezTo>
                <a:cubicBezTo>
                  <a:pt x="824350" y="1200989"/>
                  <a:pt x="806139" y="1199847"/>
                  <a:pt x="791625" y="1204685"/>
                </a:cubicBezTo>
                <a:cubicBezTo>
                  <a:pt x="777111" y="1214361"/>
                  <a:pt x="763684" y="1225913"/>
                  <a:pt x="748082" y="1233714"/>
                </a:cubicBezTo>
                <a:cubicBezTo>
                  <a:pt x="734398" y="1240556"/>
                  <a:pt x="716486" y="1238671"/>
                  <a:pt x="704539" y="1248228"/>
                </a:cubicBezTo>
                <a:cubicBezTo>
                  <a:pt x="601755" y="1330455"/>
                  <a:pt x="764125" y="1262283"/>
                  <a:pt x="617453" y="1306285"/>
                </a:cubicBezTo>
                <a:cubicBezTo>
                  <a:pt x="588145" y="1315077"/>
                  <a:pt x="530368" y="1335314"/>
                  <a:pt x="530368" y="1335314"/>
                </a:cubicBezTo>
                <a:cubicBezTo>
                  <a:pt x="515854" y="1354666"/>
                  <a:pt x="506953" y="1379953"/>
                  <a:pt x="486825" y="1393371"/>
                </a:cubicBezTo>
                <a:cubicBezTo>
                  <a:pt x="461365" y="1410344"/>
                  <a:pt x="428768" y="1412724"/>
                  <a:pt x="399739" y="1422400"/>
                </a:cubicBezTo>
                <a:cubicBezTo>
                  <a:pt x="362433" y="1434835"/>
                  <a:pt x="338233" y="1444138"/>
                  <a:pt x="298139" y="1451428"/>
                </a:cubicBezTo>
                <a:cubicBezTo>
                  <a:pt x="264480" y="1457548"/>
                  <a:pt x="230406" y="1461105"/>
                  <a:pt x="196539" y="1465943"/>
                </a:cubicBezTo>
                <a:cubicBezTo>
                  <a:pt x="71737" y="1549142"/>
                  <a:pt x="229649" y="1449386"/>
                  <a:pt x="109453" y="1509485"/>
                </a:cubicBezTo>
                <a:cubicBezTo>
                  <a:pt x="93851" y="1517286"/>
                  <a:pt x="80425" y="1528838"/>
                  <a:pt x="65911" y="1538514"/>
                </a:cubicBezTo>
                <a:cubicBezTo>
                  <a:pt x="56235" y="1577219"/>
                  <a:pt x="49498" y="1616779"/>
                  <a:pt x="36882" y="1654628"/>
                </a:cubicBezTo>
                <a:lnTo>
                  <a:pt x="7853" y="1741714"/>
                </a:lnTo>
                <a:cubicBezTo>
                  <a:pt x="12691" y="1780419"/>
                  <a:pt x="0" y="1825873"/>
                  <a:pt x="22368" y="1857828"/>
                </a:cubicBezTo>
                <a:cubicBezTo>
                  <a:pt x="39915" y="1882895"/>
                  <a:pt x="80425" y="1877181"/>
                  <a:pt x="109453" y="1886857"/>
                </a:cubicBezTo>
                <a:lnTo>
                  <a:pt x="152996" y="1901371"/>
                </a:lnTo>
                <a:cubicBezTo>
                  <a:pt x="143320" y="1920723"/>
                  <a:pt x="134703" y="1940642"/>
                  <a:pt x="123968" y="1959428"/>
                </a:cubicBezTo>
                <a:cubicBezTo>
                  <a:pt x="115313" y="1974574"/>
                  <a:pt x="102740" y="1987369"/>
                  <a:pt x="94939" y="2002971"/>
                </a:cubicBezTo>
                <a:cubicBezTo>
                  <a:pt x="88097" y="2016655"/>
                  <a:pt x="85263" y="2032000"/>
                  <a:pt x="80425" y="2046514"/>
                </a:cubicBezTo>
                <a:cubicBezTo>
                  <a:pt x="113098" y="2144536"/>
                  <a:pt x="62819" y="2036453"/>
                  <a:pt x="182025" y="2104571"/>
                </a:cubicBezTo>
                <a:cubicBezTo>
                  <a:pt x="195309" y="2112162"/>
                  <a:pt x="184089" y="2139221"/>
                  <a:pt x="196539" y="2148114"/>
                </a:cubicBezTo>
                <a:cubicBezTo>
                  <a:pt x="221438" y="2165899"/>
                  <a:pt x="254596" y="2167467"/>
                  <a:pt x="283625" y="2177143"/>
                </a:cubicBezTo>
                <a:cubicBezTo>
                  <a:pt x="311781" y="2186528"/>
                  <a:pt x="357061" y="2202858"/>
                  <a:pt x="385225" y="2206171"/>
                </a:cubicBezTo>
                <a:cubicBezTo>
                  <a:pt x="447874" y="2213541"/>
                  <a:pt x="511016" y="2215847"/>
                  <a:pt x="573911" y="2220685"/>
                </a:cubicBezTo>
                <a:cubicBezTo>
                  <a:pt x="588425" y="2225523"/>
                  <a:pt x="602742" y="2230997"/>
                  <a:pt x="617453" y="2235200"/>
                </a:cubicBezTo>
                <a:cubicBezTo>
                  <a:pt x="636634" y="2240680"/>
                  <a:pt x="660498" y="2236578"/>
                  <a:pt x="675511" y="2249714"/>
                </a:cubicBezTo>
                <a:cubicBezTo>
                  <a:pt x="701767" y="2272688"/>
                  <a:pt x="698893" y="2332947"/>
                  <a:pt x="733568" y="2336800"/>
                </a:cubicBezTo>
                <a:lnTo>
                  <a:pt x="864196" y="2351314"/>
                </a:lnTo>
                <a:cubicBezTo>
                  <a:pt x="878710" y="2360990"/>
                  <a:pt x="892137" y="2372542"/>
                  <a:pt x="907739" y="2380343"/>
                </a:cubicBezTo>
                <a:cubicBezTo>
                  <a:pt x="921423" y="2387185"/>
                  <a:pt x="939335" y="2385300"/>
                  <a:pt x="951282" y="2394857"/>
                </a:cubicBezTo>
                <a:cubicBezTo>
                  <a:pt x="964904" y="2405754"/>
                  <a:pt x="969144" y="2424999"/>
                  <a:pt x="980311" y="2438400"/>
                </a:cubicBezTo>
                <a:cubicBezTo>
                  <a:pt x="993451" y="2454169"/>
                  <a:pt x="1009339" y="2467429"/>
                  <a:pt x="1023853" y="2481943"/>
                </a:cubicBezTo>
                <a:cubicBezTo>
                  <a:pt x="1057270" y="2582188"/>
                  <a:pt x="1021300" y="2518751"/>
                  <a:pt x="1212539" y="2540000"/>
                </a:cubicBezTo>
                <a:cubicBezTo>
                  <a:pt x="1241788" y="2543250"/>
                  <a:pt x="1270596" y="2549676"/>
                  <a:pt x="1299625" y="2554514"/>
                </a:cubicBezTo>
                <a:cubicBezTo>
                  <a:pt x="1309301" y="2583543"/>
                  <a:pt x="1299624" y="2631924"/>
                  <a:pt x="1328653" y="2641600"/>
                </a:cubicBezTo>
                <a:lnTo>
                  <a:pt x="1415739" y="2670628"/>
                </a:lnTo>
                <a:cubicBezTo>
                  <a:pt x="1498934" y="2795419"/>
                  <a:pt x="1388156" y="2648560"/>
                  <a:pt x="1488311" y="2728685"/>
                </a:cubicBezTo>
                <a:cubicBezTo>
                  <a:pt x="1501932" y="2739582"/>
                  <a:pt x="1502547" y="2762983"/>
                  <a:pt x="1517339" y="2772228"/>
                </a:cubicBezTo>
                <a:cubicBezTo>
                  <a:pt x="1543287" y="2788446"/>
                  <a:pt x="1604425" y="2801257"/>
                  <a:pt x="1604425" y="2801257"/>
                </a:cubicBezTo>
                <a:cubicBezTo>
                  <a:pt x="1629855" y="2877548"/>
                  <a:pt x="1600751" y="2832996"/>
                  <a:pt x="1706025" y="2859314"/>
                </a:cubicBezTo>
                <a:cubicBezTo>
                  <a:pt x="1735710" y="2866735"/>
                  <a:pt x="1793111" y="2888343"/>
                  <a:pt x="1793111" y="2888343"/>
                </a:cubicBezTo>
                <a:cubicBezTo>
                  <a:pt x="1802787" y="2902857"/>
                  <a:pt x="1809011" y="2920398"/>
                  <a:pt x="1822139" y="2931885"/>
                </a:cubicBezTo>
                <a:cubicBezTo>
                  <a:pt x="1848395" y="2954859"/>
                  <a:pt x="1909225" y="2989943"/>
                  <a:pt x="1909225" y="2989943"/>
                </a:cubicBezTo>
                <a:cubicBezTo>
                  <a:pt x="1918901" y="3004457"/>
                  <a:pt x="1925918" y="3021150"/>
                  <a:pt x="1938253" y="3033485"/>
                </a:cubicBezTo>
                <a:cubicBezTo>
                  <a:pt x="1971665" y="3066897"/>
                  <a:pt x="1995437" y="3065924"/>
                  <a:pt x="2039853" y="3077028"/>
                </a:cubicBezTo>
                <a:cubicBezTo>
                  <a:pt x="2041946" y="3087492"/>
                  <a:pt x="2056132" y="3174017"/>
                  <a:pt x="2068882" y="3193143"/>
                </a:cubicBezTo>
                <a:cubicBezTo>
                  <a:pt x="2080268" y="3210222"/>
                  <a:pt x="2099284" y="3220916"/>
                  <a:pt x="2112425" y="3236685"/>
                </a:cubicBezTo>
                <a:cubicBezTo>
                  <a:pt x="2213468" y="3357936"/>
                  <a:pt x="2057776" y="3196551"/>
                  <a:pt x="2184996" y="3323771"/>
                </a:cubicBezTo>
                <a:cubicBezTo>
                  <a:pt x="2189834" y="3338285"/>
                  <a:pt x="2184800" y="3363111"/>
                  <a:pt x="2199511" y="3367314"/>
                </a:cubicBezTo>
                <a:cubicBezTo>
                  <a:pt x="2260165" y="3384644"/>
                  <a:pt x="2325547" y="3374457"/>
                  <a:pt x="2388196" y="3381828"/>
                </a:cubicBezTo>
                <a:cubicBezTo>
                  <a:pt x="2475791" y="3392133"/>
                  <a:pt x="2416058" y="3396110"/>
                  <a:pt x="2489796" y="3410857"/>
                </a:cubicBezTo>
                <a:cubicBezTo>
                  <a:pt x="2523342" y="3417566"/>
                  <a:pt x="2557529" y="3420533"/>
                  <a:pt x="2591396" y="3425371"/>
                </a:cubicBezTo>
                <a:cubicBezTo>
                  <a:pt x="2746215" y="3420533"/>
                  <a:pt x="2901960" y="3428445"/>
                  <a:pt x="3055853" y="3410857"/>
                </a:cubicBezTo>
                <a:cubicBezTo>
                  <a:pt x="3126813" y="3402747"/>
                  <a:pt x="3113851" y="3222364"/>
                  <a:pt x="3113911" y="3222171"/>
                </a:cubicBezTo>
                <a:cubicBezTo>
                  <a:pt x="3124317" y="3188871"/>
                  <a:pt x="3152616" y="3164114"/>
                  <a:pt x="3171968" y="3135085"/>
                </a:cubicBezTo>
                <a:cubicBezTo>
                  <a:pt x="3181644" y="3120571"/>
                  <a:pt x="3195480" y="3108091"/>
                  <a:pt x="3200996" y="3091543"/>
                </a:cubicBezTo>
                <a:cubicBezTo>
                  <a:pt x="3212801" y="3056130"/>
                  <a:pt x="3216404" y="3032592"/>
                  <a:pt x="3244539" y="3004457"/>
                </a:cubicBezTo>
                <a:cubicBezTo>
                  <a:pt x="3272676" y="2976320"/>
                  <a:pt x="3296210" y="2972719"/>
                  <a:pt x="3331625" y="2960914"/>
                </a:cubicBezTo>
                <a:cubicBezTo>
                  <a:pt x="3485446" y="2999369"/>
                  <a:pt x="3256627" y="2944639"/>
                  <a:pt x="3505796" y="2989943"/>
                </a:cubicBezTo>
                <a:cubicBezTo>
                  <a:pt x="3520849" y="2992680"/>
                  <a:pt x="3534496" y="3000746"/>
                  <a:pt x="3549339" y="3004457"/>
                </a:cubicBezTo>
                <a:cubicBezTo>
                  <a:pt x="3573272" y="3010440"/>
                  <a:pt x="3597720" y="3014133"/>
                  <a:pt x="3621911" y="3018971"/>
                </a:cubicBezTo>
                <a:cubicBezTo>
                  <a:pt x="3655777" y="3120571"/>
                  <a:pt x="3641263" y="3135086"/>
                  <a:pt x="3665453" y="3062514"/>
                </a:cubicBezTo>
                <a:cubicBezTo>
                  <a:pt x="3605811" y="2734477"/>
                  <a:pt x="3684897" y="2997338"/>
                  <a:pt x="3592882" y="2859314"/>
                </a:cubicBezTo>
                <a:cubicBezTo>
                  <a:pt x="3548648" y="2792963"/>
                  <a:pt x="3617764" y="2828903"/>
                  <a:pt x="3534825" y="2801257"/>
                </a:cubicBezTo>
                <a:cubicBezTo>
                  <a:pt x="3525149" y="2786743"/>
                  <a:pt x="3513597" y="2773316"/>
                  <a:pt x="3505796" y="2757714"/>
                </a:cubicBezTo>
                <a:cubicBezTo>
                  <a:pt x="3498954" y="2744030"/>
                  <a:pt x="3500675" y="2726248"/>
                  <a:pt x="3491282" y="2714171"/>
                </a:cubicBezTo>
                <a:cubicBezTo>
                  <a:pt x="3437747" y="2645340"/>
                  <a:pt x="3418857" y="2636859"/>
                  <a:pt x="3360653" y="2598057"/>
                </a:cubicBezTo>
                <a:cubicBezTo>
                  <a:pt x="3365491" y="2515809"/>
                  <a:pt x="3375168" y="2433704"/>
                  <a:pt x="3375168" y="2351314"/>
                </a:cubicBezTo>
                <a:cubicBezTo>
                  <a:pt x="3375168" y="2321885"/>
                  <a:pt x="3380032" y="2286376"/>
                  <a:pt x="3360653" y="2264228"/>
                </a:cubicBezTo>
                <a:cubicBezTo>
                  <a:pt x="3340504" y="2241200"/>
                  <a:pt x="3302596" y="2244876"/>
                  <a:pt x="3273568" y="2235200"/>
                </a:cubicBezTo>
                <a:lnTo>
                  <a:pt x="3230025" y="2220685"/>
                </a:lnTo>
                <a:cubicBezTo>
                  <a:pt x="3201769" y="2135918"/>
                  <a:pt x="3237619" y="2213765"/>
                  <a:pt x="3171968" y="2148114"/>
                </a:cubicBezTo>
                <a:cubicBezTo>
                  <a:pt x="3075210" y="2051356"/>
                  <a:pt x="3215506" y="2152948"/>
                  <a:pt x="3099396" y="2075543"/>
                </a:cubicBezTo>
                <a:cubicBezTo>
                  <a:pt x="3071736" y="2034052"/>
                  <a:pt x="3025892" y="1959117"/>
                  <a:pt x="2983282" y="1944914"/>
                </a:cubicBezTo>
                <a:lnTo>
                  <a:pt x="2939739" y="1930400"/>
                </a:lnTo>
                <a:cubicBezTo>
                  <a:pt x="2860063" y="1810884"/>
                  <a:pt x="2964238" y="1947842"/>
                  <a:pt x="2867168" y="1872343"/>
                </a:cubicBezTo>
                <a:cubicBezTo>
                  <a:pt x="2834763" y="1847139"/>
                  <a:pt x="2809111" y="1814286"/>
                  <a:pt x="2780082" y="1785257"/>
                </a:cubicBezTo>
                <a:cubicBezTo>
                  <a:pt x="2765568" y="1770743"/>
                  <a:pt x="2756012" y="1748205"/>
                  <a:pt x="2736539" y="1741714"/>
                </a:cubicBezTo>
                <a:lnTo>
                  <a:pt x="2692996" y="1727200"/>
                </a:lnTo>
                <a:cubicBezTo>
                  <a:pt x="2609808" y="1602415"/>
                  <a:pt x="2720576" y="1749263"/>
                  <a:pt x="2620425" y="1669143"/>
                </a:cubicBezTo>
                <a:cubicBezTo>
                  <a:pt x="2606803" y="1658246"/>
                  <a:pt x="2603731" y="1637935"/>
                  <a:pt x="2591396" y="1625600"/>
                </a:cubicBezTo>
                <a:cubicBezTo>
                  <a:pt x="2579061" y="1613265"/>
                  <a:pt x="2562367" y="1606247"/>
                  <a:pt x="2547853" y="1596571"/>
                </a:cubicBezTo>
                <a:cubicBezTo>
                  <a:pt x="2513907" y="1545650"/>
                  <a:pt x="2516027" y="1559408"/>
                  <a:pt x="2504311" y="1494971"/>
                </a:cubicBezTo>
                <a:cubicBezTo>
                  <a:pt x="2498191" y="1461312"/>
                  <a:pt x="2502077" y="1425301"/>
                  <a:pt x="2489796" y="1393371"/>
                </a:cubicBezTo>
                <a:cubicBezTo>
                  <a:pt x="2477272" y="1360808"/>
                  <a:pt x="2431739" y="1306285"/>
                  <a:pt x="2431739" y="1306285"/>
                </a:cubicBezTo>
                <a:cubicBezTo>
                  <a:pt x="2446253" y="1301447"/>
                  <a:pt x="2464464" y="1302589"/>
                  <a:pt x="2475282" y="1291771"/>
                </a:cubicBezTo>
                <a:cubicBezTo>
                  <a:pt x="2486100" y="1280953"/>
                  <a:pt x="2485593" y="1262939"/>
                  <a:pt x="2489796" y="1248228"/>
                </a:cubicBezTo>
                <a:cubicBezTo>
                  <a:pt x="2495276" y="1229048"/>
                  <a:pt x="2499984" y="1209644"/>
                  <a:pt x="2504311" y="1190171"/>
                </a:cubicBezTo>
                <a:cubicBezTo>
                  <a:pt x="2509663" y="1166089"/>
                  <a:pt x="2508617" y="1140058"/>
                  <a:pt x="2518825" y="1117600"/>
                </a:cubicBezTo>
                <a:cubicBezTo>
                  <a:pt x="2555636" y="1036614"/>
                  <a:pt x="2563314" y="1039559"/>
                  <a:pt x="2620425" y="1001485"/>
                </a:cubicBezTo>
                <a:cubicBezTo>
                  <a:pt x="2625263" y="986971"/>
                  <a:pt x="2622490" y="966835"/>
                  <a:pt x="2634939" y="957943"/>
                </a:cubicBezTo>
                <a:cubicBezTo>
                  <a:pt x="2659838" y="940158"/>
                  <a:pt x="2722025" y="928914"/>
                  <a:pt x="2722025" y="928914"/>
                </a:cubicBezTo>
                <a:cubicBezTo>
                  <a:pt x="2717187" y="904724"/>
                  <a:pt x="2718543" y="878408"/>
                  <a:pt x="2707511" y="856343"/>
                </a:cubicBezTo>
                <a:cubicBezTo>
                  <a:pt x="2698331" y="837984"/>
                  <a:pt x="2677109" y="828569"/>
                  <a:pt x="2663968" y="812800"/>
                </a:cubicBezTo>
                <a:cubicBezTo>
                  <a:pt x="2652801" y="799399"/>
                  <a:pt x="2644615" y="783771"/>
                  <a:pt x="2634939" y="769257"/>
                </a:cubicBezTo>
                <a:cubicBezTo>
                  <a:pt x="2645280" y="762363"/>
                  <a:pt x="2725312" y="713119"/>
                  <a:pt x="2722025" y="696685"/>
                </a:cubicBezTo>
                <a:cubicBezTo>
                  <a:pt x="2717782" y="675469"/>
                  <a:pt x="2684057" y="675693"/>
                  <a:pt x="2663968" y="667657"/>
                </a:cubicBezTo>
                <a:cubicBezTo>
                  <a:pt x="2569958" y="630053"/>
                  <a:pt x="2568900" y="637630"/>
                  <a:pt x="2460768" y="624114"/>
                </a:cubicBezTo>
                <a:cubicBezTo>
                  <a:pt x="2446254" y="609600"/>
                  <a:pt x="2430366" y="596340"/>
                  <a:pt x="2417225" y="580571"/>
                </a:cubicBezTo>
                <a:cubicBezTo>
                  <a:pt x="2406058" y="567170"/>
                  <a:pt x="2400531" y="549363"/>
                  <a:pt x="2388196" y="537028"/>
                </a:cubicBezTo>
                <a:cubicBezTo>
                  <a:pt x="2375861" y="524693"/>
                  <a:pt x="2359167" y="517676"/>
                  <a:pt x="2344653" y="508000"/>
                </a:cubicBezTo>
                <a:cubicBezTo>
                  <a:pt x="2306530" y="450815"/>
                  <a:pt x="2307322" y="460276"/>
                  <a:pt x="2286596" y="377371"/>
                </a:cubicBezTo>
                <a:cubicBezTo>
                  <a:pt x="2281758" y="358019"/>
                  <a:pt x="2283147" y="335912"/>
                  <a:pt x="2272082" y="319314"/>
                </a:cubicBezTo>
                <a:cubicBezTo>
                  <a:pt x="2262406" y="304800"/>
                  <a:pt x="2241940" y="301452"/>
                  <a:pt x="2228539" y="290285"/>
                </a:cubicBezTo>
                <a:cubicBezTo>
                  <a:pt x="2212770" y="277145"/>
                  <a:pt x="2199510" y="261257"/>
                  <a:pt x="2184996" y="246743"/>
                </a:cubicBezTo>
                <a:cubicBezTo>
                  <a:pt x="2180158" y="232229"/>
                  <a:pt x="2174193" y="218043"/>
                  <a:pt x="2170482" y="203200"/>
                </a:cubicBezTo>
                <a:cubicBezTo>
                  <a:pt x="2164499" y="179267"/>
                  <a:pt x="2168208" y="152047"/>
                  <a:pt x="2155968" y="130628"/>
                </a:cubicBezTo>
                <a:cubicBezTo>
                  <a:pt x="2147313" y="115482"/>
                  <a:pt x="2126939" y="111276"/>
                  <a:pt x="2112425" y="101600"/>
                </a:cubicBezTo>
                <a:cubicBezTo>
                  <a:pt x="2093073" y="106438"/>
                  <a:pt x="2072703" y="108256"/>
                  <a:pt x="2054368" y="116114"/>
                </a:cubicBezTo>
                <a:cubicBezTo>
                  <a:pt x="2038334" y="122986"/>
                  <a:pt x="2026427" y="137342"/>
                  <a:pt x="2010825" y="145143"/>
                </a:cubicBezTo>
                <a:cubicBezTo>
                  <a:pt x="1997141" y="151985"/>
                  <a:pt x="1981796" y="154819"/>
                  <a:pt x="1967282" y="159657"/>
                </a:cubicBezTo>
                <a:cubicBezTo>
                  <a:pt x="1957606" y="145143"/>
                  <a:pt x="1945125" y="132148"/>
                  <a:pt x="1938253" y="116114"/>
                </a:cubicBezTo>
                <a:cubicBezTo>
                  <a:pt x="1930395" y="97779"/>
                  <a:pt x="1936200" y="73634"/>
                  <a:pt x="1923739" y="58057"/>
                </a:cubicBezTo>
                <a:cubicBezTo>
                  <a:pt x="1914182" y="46110"/>
                  <a:pt x="1895472" y="44392"/>
                  <a:pt x="1880196" y="43543"/>
                </a:cubicBezTo>
                <a:cubicBezTo>
                  <a:pt x="1720712" y="34683"/>
                  <a:pt x="1560882" y="33866"/>
                  <a:pt x="1401225" y="29028"/>
                </a:cubicBezTo>
                <a:lnTo>
                  <a:pt x="1343168" y="0"/>
                </a:lnTo>
                <a:close/>
              </a:path>
            </a:pathLst>
          </a:cu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743200" y="3886200"/>
            <a:ext cx="2514600" cy="1219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IRAQ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784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ras Bold ITC" pitchFamily="34" charset="0"/>
              </a:rPr>
              <a:t>From Rivers to Fields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8382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A02A4-CC09-4B37-B817-613EBA538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EAA02A4-CC09-4B37-B817-613EBA538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EAA02A4-CC09-4B37-B817-613EBA538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6EAA02A4-CC09-4B37-B817-613EBA538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F2513-BAD4-4642-BFED-6560FEB61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A86F2513-BAD4-4642-BFED-6560FEB61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86F2513-BAD4-4642-BFED-6560FEB61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A86F2513-BAD4-4642-BFED-6560FEB61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219BE-27DD-4E5C-8DBF-F22A17973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194219BE-27DD-4E5C-8DBF-F22A17973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194219BE-27DD-4E5C-8DBF-F22A17973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194219BE-27DD-4E5C-8DBF-F22A17973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0DA1F9-9E0B-4938-B370-5294D3EC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9C0DA1F9-9E0B-4938-B370-5294D3EC3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9C0DA1F9-9E0B-4938-B370-5294D3EC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9C0DA1F9-9E0B-4938-B370-5294D3EC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8FD3EB-4438-478E-876B-404C43314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BB8FD3EB-4438-478E-876B-404C43314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BB8FD3EB-4438-478E-876B-404C43314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BB8FD3EB-4438-478E-876B-404C43314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41F675-729D-478B-8012-E17D4B6FD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0F41F675-729D-478B-8012-E17D4B6FD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F41F675-729D-478B-8012-E17D4B6FD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0F41F675-729D-478B-8012-E17D4B6FD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169C62-4239-4938-B167-E262C666F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88169C62-4239-4938-B167-E262C666F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88169C62-4239-4938-B167-E262C666F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88169C62-4239-4938-B167-E262C666F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930DAE-3B02-4E1F-95A3-D10F84109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FE930DAE-3B02-4E1F-95A3-D10F84109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FE930DAE-3B02-4E1F-95A3-D10F84109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FE930DAE-3B02-4E1F-95A3-D10F84109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84F39-CDC8-4027-97C0-D0CF7446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B1E84F39-CDC8-4027-97C0-D0CF7446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B1E84F39-CDC8-4027-97C0-D0CF7446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B1E84F39-CDC8-4027-97C0-D0CF7446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369B26-4109-4AA4-89FA-65F06D9C7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dgm id="{23369B26-4109-4AA4-89FA-65F06D9C7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23369B26-4109-4AA4-89FA-65F06D9C7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23369B26-4109-4AA4-89FA-65F06D9C7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7isla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Tigris flooding 20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72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200400"/>
            <a:ext cx="51816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March 16,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842000"/>
            <a:ext cx="5181600" cy="1016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February 7, 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86400" y="838200"/>
            <a:ext cx="33528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Satellite Image of the Tigris River Before &amp; After Flooding </a:t>
            </a:r>
          </a:p>
          <a:p>
            <a:endParaRPr lang="en-US" sz="4400" b="1">
              <a:latin typeface="Calibri" pitchFamily="34" charset="0"/>
            </a:endParaRPr>
          </a:p>
          <a:p>
            <a:r>
              <a:rPr lang="en-US" sz="4400" b="1">
                <a:latin typeface="Calibri" pitchFamily="34" charset="0"/>
              </a:rPr>
              <a:t>Iraq, 2005</a:t>
            </a:r>
          </a:p>
        </p:txBody>
      </p:sp>
      <p:sp>
        <p:nvSpPr>
          <p:cNvPr id="6" name="Line Callout 1 (No Border) 5"/>
          <p:cNvSpPr/>
          <p:nvPr/>
        </p:nvSpPr>
        <p:spPr>
          <a:xfrm>
            <a:off x="2514600" y="685800"/>
            <a:ext cx="1981200" cy="685800"/>
          </a:xfrm>
          <a:prstGeom prst="callout1">
            <a:avLst>
              <a:gd name="adj1" fmla="val 84359"/>
              <a:gd name="adj2" fmla="val 459"/>
              <a:gd name="adj3" fmla="val 95569"/>
              <a:gd name="adj4" fmla="val -22948"/>
            </a:avLst>
          </a:prstGeom>
          <a:ln w="762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Tigris River</a:t>
            </a:r>
          </a:p>
        </p:txBody>
      </p:sp>
      <p:sp>
        <p:nvSpPr>
          <p:cNvPr id="7" name="Line Callout 1 (No Border) 6"/>
          <p:cNvSpPr/>
          <p:nvPr/>
        </p:nvSpPr>
        <p:spPr>
          <a:xfrm>
            <a:off x="2819400" y="4495800"/>
            <a:ext cx="1981200" cy="685800"/>
          </a:xfrm>
          <a:prstGeom prst="callout1">
            <a:avLst>
              <a:gd name="adj1" fmla="val 84359"/>
              <a:gd name="adj2" fmla="val 459"/>
              <a:gd name="adj3" fmla="val 95569"/>
              <a:gd name="adj4" fmla="val -22948"/>
            </a:avLst>
          </a:prstGeom>
          <a:ln w="762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Tigris River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6172200"/>
            <a:ext cx="471391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Before Flooding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6248400"/>
            <a:ext cx="4343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362200"/>
            <a:ext cx="471391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After Flooding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181600" cy="358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1054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Do you think the </a:t>
            </a:r>
            <a:b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</a:b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rivers flood today?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647</Words>
  <Application>Microsoft Office PowerPoint</Application>
  <PresentationFormat>On-screen Show (4:3)</PresentationFormat>
  <Paragraphs>150</Paragraphs>
  <Slides>32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Impact</vt:lpstr>
      <vt:lpstr>Britannic Bold</vt:lpstr>
      <vt:lpstr>Office Theme</vt:lpstr>
      <vt:lpstr>Slide 1</vt:lpstr>
      <vt:lpstr>Geography of Mesopotamia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Babylonian Empire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Alex</cp:lastModifiedBy>
  <cp:revision>27</cp:revision>
  <dcterms:created xsi:type="dcterms:W3CDTF">2008-11-08T15:12:54Z</dcterms:created>
  <dcterms:modified xsi:type="dcterms:W3CDTF">2011-10-10T14:53:38Z</dcterms:modified>
</cp:coreProperties>
</file>