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1" r:id="rId2"/>
    <p:sldId id="262" r:id="rId3"/>
    <p:sldId id="256" r:id="rId4"/>
    <p:sldId id="257" r:id="rId5"/>
    <p:sldId id="258" r:id="rId6"/>
    <p:sldId id="259" r:id="rId7"/>
    <p:sldId id="260" r:id="rId8"/>
    <p:sldId id="264" r:id="rId9"/>
  </p:sldIdLst>
  <p:sldSz cx="9144000" cy="6858000" type="screen4x3"/>
  <p:notesSz cx="6858000" cy="9144000"/>
  <p:custDataLst>
    <p:tags r:id="rId11"/>
  </p:custDataLst>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73782" autoAdjust="0"/>
  </p:normalViewPr>
  <p:slideViewPr>
    <p:cSldViewPr>
      <p:cViewPr varScale="1">
        <p:scale>
          <a:sx n="53" d="100"/>
          <a:sy n="53" d="100"/>
        </p:scale>
        <p:origin x="-7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71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049E908-2138-4528-8782-942EAB1FB8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49E908-2138-4528-8782-942EAB1FB859}"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49E908-2138-4528-8782-942EAB1FB85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37CAD8B7-188D-448C-920D-657A42A6C124}" type="slidenum">
              <a:rPr lang="en-US"/>
              <a:pPr/>
              <a:t>4</a:t>
            </a:fld>
            <a:endParaRPr lang="en-US"/>
          </a:p>
        </p:txBody>
      </p:sp>
      <p:sp>
        <p:nvSpPr>
          <p:cNvPr id="8195" name="Rectangle 2"/>
          <p:cNvSpPr>
            <a:spLocks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r>
              <a:rPr lang="en-US" smtClean="0"/>
              <a:t>Verdun: Cloister of the Hotel de la Princerie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BBD8C916-51C1-40E9-BFA8-2792D5F100B0}" type="slidenum">
              <a:rPr lang="en-US"/>
              <a:pPr/>
              <a:t>5</a:t>
            </a:fld>
            <a:endParaRPr lang="en-US"/>
          </a:p>
        </p:txBody>
      </p:sp>
      <p:sp>
        <p:nvSpPr>
          <p:cNvPr id="9219" name="Rectangle 2"/>
          <p:cNvSpPr>
            <a:spLocks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r>
              <a:rPr lang="en-US" smtClean="0"/>
              <a:t>Esnes france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smtClean="0"/>
          </a:p>
        </p:txBody>
      </p:sp>
      <p:sp>
        <p:nvSpPr>
          <p:cNvPr id="10244" name="Slide Number Placeholder 3"/>
          <p:cNvSpPr>
            <a:spLocks noGrp="1"/>
          </p:cNvSpPr>
          <p:nvPr>
            <p:ph type="sldNum" sz="quarter" idx="5"/>
          </p:nvPr>
        </p:nvSpPr>
        <p:spPr>
          <a:noFill/>
        </p:spPr>
        <p:txBody>
          <a:bodyPr/>
          <a:lstStyle/>
          <a:p>
            <a:fld id="{3112A52C-1CA0-4767-B98D-7807A362B1FA}"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B059B0D8-D994-4A12-9176-25576B030E94}" type="slidenum">
              <a:rPr lang="en-US"/>
              <a:pPr/>
              <a:t>7</a:t>
            </a:fld>
            <a:endParaRPr lang="en-US"/>
          </a:p>
        </p:txBody>
      </p:sp>
      <p:sp>
        <p:nvSpPr>
          <p:cNvPr id="11267" name="Rectangle 2"/>
          <p:cNvSpPr>
            <a:spLocks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fontAlgn="t" hangingPunct="1"/>
            <a:r>
              <a:rPr lang="en-US" smtClean="0">
                <a:solidFill>
                  <a:srgbClr val="000000"/>
                </a:solidFill>
                <a:latin typeface="Verdana" pitchFamily="34" charset="0"/>
              </a:rPr>
              <a:t>What level of destruction do these pictures indicate? What are some emotions evoked when viewing these images? What happened to the originally charming and vibrant Village of Esnes? Why is it significant that major civic buildings such as the Courthouse (Palace of Justice), cathedral, and City Hall (Hotel de Ville) were destroyed? Can you envision what these buildings and towns may have looked like before the war? How long do you think it would take to rebuild these buildings and communities? How much do you think it would cost? Can a community ever really recover from such destruction? Ask students to speculate, based on this information, how France's goals for the postwar settlement might differ from U.S. goals. What might France fear? What would France probably want with respect to Germany? Why? Would those desires be reasonable? Why or why not? Why might the U.S. be able to take a more idealistic perspective?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283693-10FB-4331-B8EB-B68F888C1A68}"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DA7155-A0A5-48AF-AEFC-A459B93F9C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96683C-B2E0-4CD7-921C-B8CD9B1ADD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86F67E-2462-4BBB-8A98-4A9E6874D4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7E320-9E91-4182-B209-F8F59FE49B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414DF-5FA5-4BDB-BC32-1835A4B0D0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A3B2A3-19D9-4563-94F7-FB9F7BE4FB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C6D7AC-DDFA-4379-9BDD-A14BAEA2AE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9772C0F-F98F-4A53-AFDB-3EC3BDFBCA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034FE2-7884-48AE-A058-9A9D3DDB4F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99A028-DB2D-4648-A6AA-A318B9A208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E16361-6642-4FCE-9F2C-DB5801474F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8692794-D71B-4B7F-8FBA-B4F55BB2AF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file:///C:\Documents%20and%20Settings\Alex\Desktop\World%20War%20I%20-%20BETA%202010-11\WorldWar1Summary.wmv"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95000"/>
            <a:lumOff val="5000"/>
          </a:schemeClr>
        </a:solidFill>
        <a:effectLst/>
      </p:bgPr>
    </p:bg>
    <p:spTree>
      <p:nvGrpSpPr>
        <p:cNvPr id="1" name=""/>
        <p:cNvGrpSpPr/>
        <p:nvPr/>
      </p:nvGrpSpPr>
      <p:grpSpPr>
        <a:xfrm>
          <a:off x="0" y="0"/>
          <a:ext cx="0" cy="0"/>
          <a:chOff x="0" y="0"/>
          <a:chExt cx="0" cy="0"/>
        </a:xfrm>
      </p:grpSpPr>
      <p:pic>
        <p:nvPicPr>
          <p:cNvPr id="23554" name="Picture 2" descr="C:\Documents and Settings\Alex\Desktop\World War I - BETA 2010-11\GasAttack- WWI (538x406).jpg"/>
          <p:cNvPicPr>
            <a:picLocks noChangeAspect="1" noChangeArrowheads="1"/>
          </p:cNvPicPr>
          <p:nvPr/>
        </p:nvPicPr>
        <p:blipFill>
          <a:blip r:embed="rId3" cstate="print"/>
          <a:srcRect/>
          <a:stretch>
            <a:fillRect/>
          </a:stretch>
        </p:blipFill>
        <p:spPr bwMode="auto">
          <a:xfrm>
            <a:off x="3505200" y="381000"/>
            <a:ext cx="5390606" cy="4070350"/>
          </a:xfrm>
          <a:prstGeom prst="rect">
            <a:avLst/>
          </a:prstGeom>
          <a:ln>
            <a:noFill/>
          </a:ln>
          <a:effectLst>
            <a:softEdge rad="112500"/>
          </a:effectLst>
        </p:spPr>
      </p:pic>
      <p:sp>
        <p:nvSpPr>
          <p:cNvPr id="4" name="TextBox 3"/>
          <p:cNvSpPr txBox="1"/>
          <p:nvPr/>
        </p:nvSpPr>
        <p:spPr>
          <a:xfrm>
            <a:off x="533400" y="4724400"/>
            <a:ext cx="8001000" cy="923330"/>
          </a:xfrm>
          <a:prstGeom prst="rect">
            <a:avLst/>
          </a:prstGeom>
          <a:noFill/>
        </p:spPr>
        <p:txBody>
          <a:bodyPr wrap="square" rtlCol="0">
            <a:spAutoFit/>
          </a:bodyPr>
          <a:lstStyle/>
          <a:p>
            <a:r>
              <a:rPr lang="en-US" sz="5400" b="1" dirty="0" smtClean="0">
                <a:solidFill>
                  <a:schemeClr val="accent1">
                    <a:lumMod val="60000"/>
                    <a:lumOff val="40000"/>
                  </a:schemeClr>
                </a:solidFill>
                <a:effectLst>
                  <a:outerShdw blurRad="38100" dist="38100" dir="2700000" algn="tl">
                    <a:srgbClr val="000000">
                      <a:alpha val="43137"/>
                    </a:srgbClr>
                  </a:outerShdw>
                </a:effectLst>
                <a:latin typeface="Univers 45 Light" pitchFamily="34" charset="0"/>
              </a:rPr>
              <a:t>World War I  &amp; Results</a:t>
            </a:r>
            <a:endParaRPr lang="en-US" sz="5400" b="1" dirty="0">
              <a:solidFill>
                <a:schemeClr val="accent1">
                  <a:lumMod val="60000"/>
                  <a:lumOff val="40000"/>
                </a:schemeClr>
              </a:solidFill>
              <a:effectLst>
                <a:outerShdw blurRad="38100" dist="38100" dir="2700000" algn="tl">
                  <a:srgbClr val="000000">
                    <a:alpha val="43137"/>
                  </a:srgbClr>
                </a:outerShdw>
              </a:effectLst>
              <a:latin typeface="Univers 45 Light" pitchFamily="34" charset="0"/>
            </a:endParaRPr>
          </a:p>
        </p:txBody>
      </p:sp>
      <p:sp>
        <p:nvSpPr>
          <p:cNvPr id="5" name="TextBox 4"/>
          <p:cNvSpPr txBox="1"/>
          <p:nvPr/>
        </p:nvSpPr>
        <p:spPr>
          <a:xfrm>
            <a:off x="228600" y="609600"/>
            <a:ext cx="3124200" cy="3416320"/>
          </a:xfrm>
          <a:prstGeom prst="rect">
            <a:avLst/>
          </a:prstGeom>
          <a:noFill/>
        </p:spPr>
        <p:txBody>
          <a:bodyPr wrap="square" rtlCol="0">
            <a:spAutoFit/>
          </a:bodyPr>
          <a:lstStyle/>
          <a:p>
            <a:r>
              <a:rPr lang="en-US" sz="3600" dirty="0" smtClean="0">
                <a:solidFill>
                  <a:schemeClr val="bg1"/>
                </a:solidFill>
              </a:rPr>
              <a:t>AIM: </a:t>
            </a:r>
            <a:r>
              <a:rPr lang="en-US" sz="3600" dirty="0">
                <a:solidFill>
                  <a:schemeClr val="bg1"/>
                </a:solidFill>
              </a:rPr>
              <a:t>What were the results of WWI</a:t>
            </a:r>
            <a:r>
              <a:rPr lang="en-US" sz="3600" dirty="0" smtClean="0">
                <a:solidFill>
                  <a:schemeClr val="bg1"/>
                </a:solidFill>
              </a:rPr>
              <a:t>?</a:t>
            </a:r>
          </a:p>
          <a:p>
            <a:endParaRPr lang="en-US" sz="3600" dirty="0">
              <a:solidFill>
                <a:schemeClr val="bg1"/>
              </a:solidFill>
            </a:endParaRPr>
          </a:p>
          <a:p>
            <a:r>
              <a:rPr lang="en-US" sz="3600" dirty="0" smtClean="0">
                <a:solidFill>
                  <a:schemeClr val="bg1"/>
                </a:solidFill>
              </a:rPr>
              <a:t>Do Now:</a:t>
            </a:r>
          </a:p>
          <a:p>
            <a:r>
              <a:rPr lang="en-US" sz="3600" dirty="0" smtClean="0">
                <a:solidFill>
                  <a:schemeClr val="bg1"/>
                </a:solidFill>
              </a:rPr>
              <a:t>WII Worksheet</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WorldWar1Summary.wmv">
            <a:hlinkClick r:id="" action="ppaction://media"/>
          </p:cNvPr>
          <p:cNvPicPr>
            <a:picLocks noRot="1" noChangeAspect="1"/>
          </p:cNvPicPr>
          <p:nvPr>
            <a:videoFile r:link="rId1"/>
          </p:nvPr>
        </p:nvPicPr>
        <p:blipFill>
          <a:blip r:embed="rId4" cstate="print"/>
          <a:stretch>
            <a:fillRect/>
          </a:stretch>
        </p:blipFill>
        <p:spPr>
          <a:xfrm>
            <a:off x="457200" y="914400"/>
            <a:ext cx="8223739" cy="464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7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50" name="Group 3176"/>
          <p:cNvGrpSpPr>
            <a:grpSpLocks/>
          </p:cNvGrpSpPr>
          <p:nvPr/>
        </p:nvGrpSpPr>
        <p:grpSpPr bwMode="auto">
          <a:xfrm>
            <a:off x="457200" y="228600"/>
            <a:ext cx="8308975" cy="6386513"/>
            <a:chOff x="0" y="0"/>
            <a:chExt cx="5186" cy="3927"/>
          </a:xfrm>
        </p:grpSpPr>
        <p:sp>
          <p:nvSpPr>
            <p:cNvPr id="2051" name="Rectangle 3175"/>
            <p:cNvSpPr>
              <a:spLocks noChangeArrowheads="1"/>
            </p:cNvSpPr>
            <p:nvPr/>
          </p:nvSpPr>
          <p:spPr bwMode="auto">
            <a:xfrm>
              <a:off x="0" y="0"/>
              <a:ext cx="5186" cy="3927"/>
            </a:xfrm>
            <a:prstGeom prst="rect">
              <a:avLst/>
            </a:prstGeom>
            <a:noFill/>
            <a:ln w="15875">
              <a:solidFill>
                <a:srgbClr val="00FFFF"/>
              </a:solidFill>
              <a:miter lim="800000"/>
              <a:headEnd/>
              <a:tailEnd/>
            </a:ln>
          </p:spPr>
          <p:txBody>
            <a:bodyPr/>
            <a:lstStyle/>
            <a:p>
              <a:endParaRPr lang="en-US"/>
            </a:p>
          </p:txBody>
        </p:sp>
        <p:grpSp>
          <p:nvGrpSpPr>
            <p:cNvPr id="2052" name="Group 3174"/>
            <p:cNvGrpSpPr>
              <a:grpSpLocks/>
            </p:cNvGrpSpPr>
            <p:nvPr/>
          </p:nvGrpSpPr>
          <p:grpSpPr bwMode="auto">
            <a:xfrm>
              <a:off x="0" y="0"/>
              <a:ext cx="5186" cy="3927"/>
              <a:chOff x="-3" y="-3"/>
              <a:chExt cx="5186" cy="3927"/>
            </a:xfrm>
          </p:grpSpPr>
          <p:grpSp>
            <p:nvGrpSpPr>
              <p:cNvPr id="2053" name="Group 3172"/>
              <p:cNvGrpSpPr>
                <a:grpSpLocks/>
              </p:cNvGrpSpPr>
              <p:nvPr/>
            </p:nvGrpSpPr>
            <p:grpSpPr bwMode="auto">
              <a:xfrm>
                <a:off x="0" y="0"/>
                <a:ext cx="5180" cy="3921"/>
                <a:chOff x="0" y="0"/>
                <a:chExt cx="5180" cy="3921"/>
              </a:xfrm>
            </p:grpSpPr>
            <p:grpSp>
              <p:nvGrpSpPr>
                <p:cNvPr id="2055" name="Group 2613"/>
                <p:cNvGrpSpPr>
                  <a:grpSpLocks/>
                </p:cNvGrpSpPr>
                <p:nvPr/>
              </p:nvGrpSpPr>
              <p:grpSpPr bwMode="auto">
                <a:xfrm>
                  <a:off x="0" y="0"/>
                  <a:ext cx="956" cy="288"/>
                  <a:chOff x="0" y="0"/>
                  <a:chExt cx="956" cy="288"/>
                </a:xfrm>
              </p:grpSpPr>
              <p:sp>
                <p:nvSpPr>
                  <p:cNvPr id="2767" name="Rectangle 2458"/>
                  <p:cNvSpPr>
                    <a:spLocks noChangeArrowheads="1"/>
                  </p:cNvSpPr>
                  <p:nvPr/>
                </p:nvSpPr>
                <p:spPr bwMode="auto">
                  <a:xfrm>
                    <a:off x="0" y="0"/>
                    <a:ext cx="956" cy="288"/>
                  </a:xfrm>
                  <a:prstGeom prst="rect">
                    <a:avLst/>
                  </a:prstGeom>
                  <a:noFill/>
                  <a:ln w="15875">
                    <a:solidFill>
                      <a:srgbClr val="00FFFF"/>
                    </a:solidFill>
                    <a:miter lim="800000"/>
                    <a:headEnd/>
                    <a:tailEnd/>
                  </a:ln>
                </p:spPr>
                <p:txBody>
                  <a:bodyPr anchor="ctr"/>
                  <a:lstStyle/>
                  <a:p>
                    <a:pPr algn="ctr"/>
                    <a:endParaRPr lang="en-US" sz="1400" b="1">
                      <a:solidFill>
                        <a:schemeClr val="bg1"/>
                      </a:solidFill>
                    </a:endParaRPr>
                  </a:p>
                </p:txBody>
              </p:sp>
              <p:sp>
                <p:nvSpPr>
                  <p:cNvPr id="2768" name="Rectangle 2612"/>
                  <p:cNvSpPr>
                    <a:spLocks noChangeArrowheads="1"/>
                  </p:cNvSpPr>
                  <p:nvPr/>
                </p:nvSpPr>
                <p:spPr bwMode="auto">
                  <a:xfrm>
                    <a:off x="0" y="0"/>
                    <a:ext cx="956" cy="288"/>
                  </a:xfrm>
                  <a:prstGeom prst="rect">
                    <a:avLst/>
                  </a:prstGeom>
                  <a:noFill/>
                  <a:ln w="15875">
                    <a:solidFill>
                      <a:srgbClr val="00FFFF"/>
                    </a:solidFill>
                    <a:miter lim="800000"/>
                    <a:headEnd/>
                    <a:tailEnd/>
                  </a:ln>
                </p:spPr>
                <p:txBody>
                  <a:bodyPr/>
                  <a:lstStyle/>
                  <a:p>
                    <a:endParaRPr lang="en-US"/>
                  </a:p>
                </p:txBody>
              </p:sp>
            </p:grpSp>
            <p:grpSp>
              <p:nvGrpSpPr>
                <p:cNvPr id="2056" name="Group 2615"/>
                <p:cNvGrpSpPr>
                  <a:grpSpLocks/>
                </p:cNvGrpSpPr>
                <p:nvPr/>
              </p:nvGrpSpPr>
              <p:grpSpPr bwMode="auto">
                <a:xfrm>
                  <a:off x="956" y="0"/>
                  <a:ext cx="683" cy="288"/>
                  <a:chOff x="956" y="0"/>
                  <a:chExt cx="683" cy="288"/>
                </a:xfrm>
              </p:grpSpPr>
              <p:sp>
                <p:nvSpPr>
                  <p:cNvPr id="2765" name="Rectangle 2459"/>
                  <p:cNvSpPr>
                    <a:spLocks noChangeArrowheads="1"/>
                  </p:cNvSpPr>
                  <p:nvPr/>
                </p:nvSpPr>
                <p:spPr bwMode="auto">
                  <a:xfrm>
                    <a:off x="956" y="0"/>
                    <a:ext cx="683" cy="288"/>
                  </a:xfrm>
                  <a:prstGeom prst="rect">
                    <a:avLst/>
                  </a:prstGeom>
                  <a:noFill/>
                  <a:ln w="15875">
                    <a:solidFill>
                      <a:srgbClr val="00FFFF"/>
                    </a:solidFill>
                    <a:miter lim="800000"/>
                    <a:headEnd/>
                    <a:tailEnd/>
                  </a:ln>
                </p:spPr>
                <p:txBody>
                  <a:bodyPr anchor="ctr"/>
                  <a:lstStyle/>
                  <a:p>
                    <a:pPr algn="ctr"/>
                    <a:r>
                      <a:rPr lang="en-US" sz="1400" b="1">
                        <a:solidFill>
                          <a:schemeClr val="bg1"/>
                        </a:solidFill>
                      </a:rPr>
                      <a:t>Total</a:t>
                    </a:r>
                    <a:br>
                      <a:rPr lang="en-US" sz="1400" b="1">
                        <a:solidFill>
                          <a:schemeClr val="bg1"/>
                        </a:solidFill>
                      </a:rPr>
                    </a:br>
                    <a:r>
                      <a:rPr lang="en-US" sz="1400" b="1">
                        <a:solidFill>
                          <a:schemeClr val="bg1"/>
                        </a:solidFill>
                      </a:rPr>
                      <a:t>Mobilized</a:t>
                    </a:r>
                  </a:p>
                </p:txBody>
              </p:sp>
              <p:sp>
                <p:nvSpPr>
                  <p:cNvPr id="2766" name="Rectangle 2614"/>
                  <p:cNvSpPr>
                    <a:spLocks noChangeArrowheads="1"/>
                  </p:cNvSpPr>
                  <p:nvPr/>
                </p:nvSpPr>
                <p:spPr bwMode="auto">
                  <a:xfrm>
                    <a:off x="956" y="0"/>
                    <a:ext cx="683" cy="288"/>
                  </a:xfrm>
                  <a:prstGeom prst="rect">
                    <a:avLst/>
                  </a:prstGeom>
                  <a:noFill/>
                  <a:ln w="15875">
                    <a:solidFill>
                      <a:srgbClr val="00FFFF"/>
                    </a:solidFill>
                    <a:miter lim="800000"/>
                    <a:headEnd/>
                    <a:tailEnd/>
                  </a:ln>
                </p:spPr>
                <p:txBody>
                  <a:bodyPr/>
                  <a:lstStyle/>
                  <a:p>
                    <a:endParaRPr lang="en-US"/>
                  </a:p>
                </p:txBody>
              </p:sp>
            </p:grpSp>
            <p:grpSp>
              <p:nvGrpSpPr>
                <p:cNvPr id="2057" name="Group 2617"/>
                <p:cNvGrpSpPr>
                  <a:grpSpLocks/>
                </p:cNvGrpSpPr>
                <p:nvPr/>
              </p:nvGrpSpPr>
              <p:grpSpPr bwMode="auto">
                <a:xfrm>
                  <a:off x="1639" y="0"/>
                  <a:ext cx="623" cy="288"/>
                  <a:chOff x="1639" y="0"/>
                  <a:chExt cx="623" cy="288"/>
                </a:xfrm>
              </p:grpSpPr>
              <p:sp>
                <p:nvSpPr>
                  <p:cNvPr id="2763" name="Rectangle 2460"/>
                  <p:cNvSpPr>
                    <a:spLocks noChangeArrowheads="1"/>
                  </p:cNvSpPr>
                  <p:nvPr/>
                </p:nvSpPr>
                <p:spPr bwMode="auto">
                  <a:xfrm>
                    <a:off x="1639" y="0"/>
                    <a:ext cx="623" cy="288"/>
                  </a:xfrm>
                  <a:prstGeom prst="rect">
                    <a:avLst/>
                  </a:prstGeom>
                  <a:noFill/>
                  <a:ln w="15875">
                    <a:solidFill>
                      <a:srgbClr val="00FFFF"/>
                    </a:solidFill>
                    <a:miter lim="800000"/>
                    <a:headEnd/>
                    <a:tailEnd/>
                  </a:ln>
                </p:spPr>
                <p:txBody>
                  <a:bodyPr anchor="ctr"/>
                  <a:lstStyle/>
                  <a:p>
                    <a:pPr algn="ctr"/>
                    <a:r>
                      <a:rPr lang="en-US" sz="1400" b="1">
                        <a:solidFill>
                          <a:schemeClr val="bg1"/>
                        </a:solidFill>
                      </a:rPr>
                      <a:t>Killed</a:t>
                    </a:r>
                    <a:br>
                      <a:rPr lang="en-US" sz="1400" b="1">
                        <a:solidFill>
                          <a:schemeClr val="bg1"/>
                        </a:solidFill>
                      </a:rPr>
                    </a:br>
                    <a:r>
                      <a:rPr lang="en-US" sz="1400" b="1">
                        <a:solidFill>
                          <a:schemeClr val="bg1"/>
                        </a:solidFill>
                      </a:rPr>
                      <a:t>&amp; Died </a:t>
                    </a:r>
                  </a:p>
                </p:txBody>
              </p:sp>
              <p:sp>
                <p:nvSpPr>
                  <p:cNvPr id="2764" name="Rectangle 2616"/>
                  <p:cNvSpPr>
                    <a:spLocks noChangeArrowheads="1"/>
                  </p:cNvSpPr>
                  <p:nvPr/>
                </p:nvSpPr>
                <p:spPr bwMode="auto">
                  <a:xfrm>
                    <a:off x="1639" y="0"/>
                    <a:ext cx="623" cy="288"/>
                  </a:xfrm>
                  <a:prstGeom prst="rect">
                    <a:avLst/>
                  </a:prstGeom>
                  <a:noFill/>
                  <a:ln w="15875">
                    <a:solidFill>
                      <a:srgbClr val="00FFFF"/>
                    </a:solidFill>
                    <a:miter lim="800000"/>
                    <a:headEnd/>
                    <a:tailEnd/>
                  </a:ln>
                </p:spPr>
                <p:txBody>
                  <a:bodyPr/>
                  <a:lstStyle/>
                  <a:p>
                    <a:endParaRPr lang="en-US"/>
                  </a:p>
                </p:txBody>
              </p:sp>
            </p:grpSp>
            <p:grpSp>
              <p:nvGrpSpPr>
                <p:cNvPr id="2058" name="Group 2619"/>
                <p:cNvGrpSpPr>
                  <a:grpSpLocks/>
                </p:cNvGrpSpPr>
                <p:nvPr/>
              </p:nvGrpSpPr>
              <p:grpSpPr bwMode="auto">
                <a:xfrm>
                  <a:off x="2262" y="0"/>
                  <a:ext cx="683" cy="288"/>
                  <a:chOff x="2262" y="0"/>
                  <a:chExt cx="683" cy="288"/>
                </a:xfrm>
              </p:grpSpPr>
              <p:sp>
                <p:nvSpPr>
                  <p:cNvPr id="2761" name="Rectangle 2461"/>
                  <p:cNvSpPr>
                    <a:spLocks noChangeArrowheads="1"/>
                  </p:cNvSpPr>
                  <p:nvPr/>
                </p:nvSpPr>
                <p:spPr bwMode="auto">
                  <a:xfrm>
                    <a:off x="2262" y="0"/>
                    <a:ext cx="683" cy="288"/>
                  </a:xfrm>
                  <a:prstGeom prst="rect">
                    <a:avLst/>
                  </a:prstGeom>
                  <a:noFill/>
                  <a:ln w="15875">
                    <a:solidFill>
                      <a:srgbClr val="00FFFF"/>
                    </a:solidFill>
                    <a:miter lim="800000"/>
                    <a:headEnd/>
                    <a:tailEnd/>
                  </a:ln>
                </p:spPr>
                <p:txBody>
                  <a:bodyPr anchor="ctr"/>
                  <a:lstStyle/>
                  <a:p>
                    <a:pPr algn="ctr"/>
                    <a:r>
                      <a:rPr lang="en-US" sz="1400" b="1">
                        <a:solidFill>
                          <a:schemeClr val="bg1"/>
                        </a:solidFill>
                      </a:rPr>
                      <a:t>Wounded</a:t>
                    </a:r>
                  </a:p>
                </p:txBody>
              </p:sp>
              <p:sp>
                <p:nvSpPr>
                  <p:cNvPr id="2762" name="Rectangle 2618"/>
                  <p:cNvSpPr>
                    <a:spLocks noChangeArrowheads="1"/>
                  </p:cNvSpPr>
                  <p:nvPr/>
                </p:nvSpPr>
                <p:spPr bwMode="auto">
                  <a:xfrm>
                    <a:off x="2262" y="0"/>
                    <a:ext cx="683" cy="288"/>
                  </a:xfrm>
                  <a:prstGeom prst="rect">
                    <a:avLst/>
                  </a:prstGeom>
                  <a:noFill/>
                  <a:ln w="15875">
                    <a:solidFill>
                      <a:srgbClr val="00FFFF"/>
                    </a:solidFill>
                    <a:miter lim="800000"/>
                    <a:headEnd/>
                    <a:tailEnd/>
                  </a:ln>
                </p:spPr>
                <p:txBody>
                  <a:bodyPr/>
                  <a:lstStyle/>
                  <a:p>
                    <a:endParaRPr lang="en-US"/>
                  </a:p>
                </p:txBody>
              </p:sp>
            </p:grpSp>
            <p:grpSp>
              <p:nvGrpSpPr>
                <p:cNvPr id="2059" name="Group 2621"/>
                <p:cNvGrpSpPr>
                  <a:grpSpLocks/>
                </p:cNvGrpSpPr>
                <p:nvPr/>
              </p:nvGrpSpPr>
              <p:grpSpPr bwMode="auto">
                <a:xfrm>
                  <a:off x="2945" y="0"/>
                  <a:ext cx="703" cy="288"/>
                  <a:chOff x="2945" y="0"/>
                  <a:chExt cx="703" cy="288"/>
                </a:xfrm>
              </p:grpSpPr>
              <p:sp>
                <p:nvSpPr>
                  <p:cNvPr id="2759" name="Rectangle 2462"/>
                  <p:cNvSpPr>
                    <a:spLocks noChangeArrowheads="1"/>
                  </p:cNvSpPr>
                  <p:nvPr/>
                </p:nvSpPr>
                <p:spPr bwMode="auto">
                  <a:xfrm>
                    <a:off x="2945" y="0"/>
                    <a:ext cx="703" cy="288"/>
                  </a:xfrm>
                  <a:prstGeom prst="rect">
                    <a:avLst/>
                  </a:prstGeom>
                  <a:noFill/>
                  <a:ln w="15875">
                    <a:solidFill>
                      <a:srgbClr val="00FFFF"/>
                    </a:solidFill>
                    <a:miter lim="800000"/>
                    <a:headEnd/>
                    <a:tailEnd/>
                  </a:ln>
                </p:spPr>
                <p:txBody>
                  <a:bodyPr anchor="ctr"/>
                  <a:lstStyle/>
                  <a:p>
                    <a:pPr algn="ctr"/>
                    <a:r>
                      <a:rPr lang="en-US" sz="1400" b="1">
                        <a:solidFill>
                          <a:schemeClr val="bg1"/>
                        </a:solidFill>
                      </a:rPr>
                      <a:t>Prisoners</a:t>
                    </a:r>
                    <a:br>
                      <a:rPr lang="en-US" sz="1400" b="1">
                        <a:solidFill>
                          <a:schemeClr val="bg1"/>
                        </a:solidFill>
                      </a:rPr>
                    </a:br>
                    <a:r>
                      <a:rPr lang="en-US" sz="1400" b="1">
                        <a:solidFill>
                          <a:schemeClr val="bg1"/>
                        </a:solidFill>
                      </a:rPr>
                      <a:t>&amp; Missing </a:t>
                    </a:r>
                  </a:p>
                </p:txBody>
              </p:sp>
              <p:sp>
                <p:nvSpPr>
                  <p:cNvPr id="2760" name="Rectangle 2620"/>
                  <p:cNvSpPr>
                    <a:spLocks noChangeArrowheads="1"/>
                  </p:cNvSpPr>
                  <p:nvPr/>
                </p:nvSpPr>
                <p:spPr bwMode="auto">
                  <a:xfrm>
                    <a:off x="2945" y="0"/>
                    <a:ext cx="703" cy="288"/>
                  </a:xfrm>
                  <a:prstGeom prst="rect">
                    <a:avLst/>
                  </a:prstGeom>
                  <a:noFill/>
                  <a:ln w="15875">
                    <a:solidFill>
                      <a:srgbClr val="00FFFF"/>
                    </a:solidFill>
                    <a:miter lim="800000"/>
                    <a:headEnd/>
                    <a:tailEnd/>
                  </a:ln>
                </p:spPr>
                <p:txBody>
                  <a:bodyPr/>
                  <a:lstStyle/>
                  <a:p>
                    <a:endParaRPr lang="en-US"/>
                  </a:p>
                </p:txBody>
              </p:sp>
            </p:grpSp>
            <p:grpSp>
              <p:nvGrpSpPr>
                <p:cNvPr id="2060" name="Group 2623"/>
                <p:cNvGrpSpPr>
                  <a:grpSpLocks/>
                </p:cNvGrpSpPr>
                <p:nvPr/>
              </p:nvGrpSpPr>
              <p:grpSpPr bwMode="auto">
                <a:xfrm>
                  <a:off x="3648" y="0"/>
                  <a:ext cx="683" cy="288"/>
                  <a:chOff x="3648" y="0"/>
                  <a:chExt cx="683" cy="288"/>
                </a:xfrm>
              </p:grpSpPr>
              <p:sp>
                <p:nvSpPr>
                  <p:cNvPr id="2757" name="Rectangle 2463"/>
                  <p:cNvSpPr>
                    <a:spLocks noChangeArrowheads="1"/>
                  </p:cNvSpPr>
                  <p:nvPr/>
                </p:nvSpPr>
                <p:spPr bwMode="auto">
                  <a:xfrm>
                    <a:off x="3648" y="0"/>
                    <a:ext cx="683" cy="288"/>
                  </a:xfrm>
                  <a:prstGeom prst="rect">
                    <a:avLst/>
                  </a:prstGeom>
                  <a:noFill/>
                  <a:ln w="15875">
                    <a:solidFill>
                      <a:srgbClr val="00FFFF"/>
                    </a:solidFill>
                    <a:miter lim="800000"/>
                    <a:headEnd/>
                    <a:tailEnd/>
                  </a:ln>
                </p:spPr>
                <p:txBody>
                  <a:bodyPr anchor="ctr"/>
                  <a:lstStyle/>
                  <a:p>
                    <a:pPr algn="ctr"/>
                    <a:r>
                      <a:rPr lang="en-US" sz="1400" b="1">
                        <a:solidFill>
                          <a:schemeClr val="bg1"/>
                        </a:solidFill>
                      </a:rPr>
                      <a:t>Total</a:t>
                    </a:r>
                    <a:br>
                      <a:rPr lang="en-US" sz="1400" b="1">
                        <a:solidFill>
                          <a:schemeClr val="bg1"/>
                        </a:solidFill>
                      </a:rPr>
                    </a:br>
                    <a:r>
                      <a:rPr lang="en-US" sz="1400" b="1">
                        <a:solidFill>
                          <a:schemeClr val="bg1"/>
                        </a:solidFill>
                      </a:rPr>
                      <a:t>Casualties</a:t>
                    </a:r>
                  </a:p>
                </p:txBody>
              </p:sp>
              <p:sp>
                <p:nvSpPr>
                  <p:cNvPr id="2758" name="Rectangle 2622"/>
                  <p:cNvSpPr>
                    <a:spLocks noChangeArrowheads="1"/>
                  </p:cNvSpPr>
                  <p:nvPr/>
                </p:nvSpPr>
                <p:spPr bwMode="auto">
                  <a:xfrm>
                    <a:off x="3648" y="0"/>
                    <a:ext cx="683" cy="288"/>
                  </a:xfrm>
                  <a:prstGeom prst="rect">
                    <a:avLst/>
                  </a:prstGeom>
                  <a:noFill/>
                  <a:ln w="15875">
                    <a:solidFill>
                      <a:srgbClr val="00FFFF"/>
                    </a:solidFill>
                    <a:miter lim="800000"/>
                    <a:headEnd/>
                    <a:tailEnd/>
                  </a:ln>
                </p:spPr>
                <p:txBody>
                  <a:bodyPr/>
                  <a:lstStyle/>
                  <a:p>
                    <a:endParaRPr lang="en-US"/>
                  </a:p>
                </p:txBody>
              </p:sp>
            </p:grpSp>
            <p:grpSp>
              <p:nvGrpSpPr>
                <p:cNvPr id="2061" name="Group 2625"/>
                <p:cNvGrpSpPr>
                  <a:grpSpLocks/>
                </p:cNvGrpSpPr>
                <p:nvPr/>
              </p:nvGrpSpPr>
              <p:grpSpPr bwMode="auto">
                <a:xfrm>
                  <a:off x="4331" y="0"/>
                  <a:ext cx="849" cy="288"/>
                  <a:chOff x="4331" y="0"/>
                  <a:chExt cx="849" cy="288"/>
                </a:xfrm>
              </p:grpSpPr>
              <p:sp>
                <p:nvSpPr>
                  <p:cNvPr id="2755" name="Rectangle 2464"/>
                  <p:cNvSpPr>
                    <a:spLocks noChangeArrowheads="1"/>
                  </p:cNvSpPr>
                  <p:nvPr/>
                </p:nvSpPr>
                <p:spPr bwMode="auto">
                  <a:xfrm>
                    <a:off x="4331" y="0"/>
                    <a:ext cx="849" cy="288"/>
                  </a:xfrm>
                  <a:prstGeom prst="rect">
                    <a:avLst/>
                  </a:prstGeom>
                  <a:noFill/>
                  <a:ln w="15875">
                    <a:solidFill>
                      <a:srgbClr val="00FFFF"/>
                    </a:solidFill>
                    <a:miter lim="800000"/>
                    <a:headEnd/>
                    <a:tailEnd/>
                  </a:ln>
                </p:spPr>
                <p:txBody>
                  <a:bodyPr anchor="ctr"/>
                  <a:lstStyle/>
                  <a:p>
                    <a:pPr algn="ctr"/>
                    <a:r>
                      <a:rPr lang="en-US" sz="1400" b="1">
                        <a:solidFill>
                          <a:schemeClr val="bg1"/>
                        </a:solidFill>
                      </a:rPr>
                      <a:t>Casualties % </a:t>
                    </a:r>
                    <a:br>
                      <a:rPr lang="en-US" sz="1400" b="1">
                        <a:solidFill>
                          <a:schemeClr val="bg1"/>
                        </a:solidFill>
                      </a:rPr>
                    </a:br>
                    <a:r>
                      <a:rPr lang="en-US" sz="1400" b="1">
                        <a:solidFill>
                          <a:schemeClr val="bg1"/>
                        </a:solidFill>
                      </a:rPr>
                      <a:t>of Mobilized</a:t>
                    </a:r>
                  </a:p>
                </p:txBody>
              </p:sp>
              <p:sp>
                <p:nvSpPr>
                  <p:cNvPr id="2756" name="Rectangle 2624"/>
                  <p:cNvSpPr>
                    <a:spLocks noChangeArrowheads="1"/>
                  </p:cNvSpPr>
                  <p:nvPr/>
                </p:nvSpPr>
                <p:spPr bwMode="auto">
                  <a:xfrm>
                    <a:off x="4331" y="0"/>
                    <a:ext cx="849" cy="288"/>
                  </a:xfrm>
                  <a:prstGeom prst="rect">
                    <a:avLst/>
                  </a:prstGeom>
                  <a:noFill/>
                  <a:ln w="15875">
                    <a:solidFill>
                      <a:srgbClr val="00FFFF"/>
                    </a:solidFill>
                    <a:miter lim="800000"/>
                    <a:headEnd/>
                    <a:tailEnd/>
                  </a:ln>
                </p:spPr>
                <p:txBody>
                  <a:bodyPr/>
                  <a:lstStyle/>
                  <a:p>
                    <a:endParaRPr lang="en-US"/>
                  </a:p>
                </p:txBody>
              </p:sp>
            </p:grpSp>
            <p:grpSp>
              <p:nvGrpSpPr>
                <p:cNvPr id="2062" name="Group 2627"/>
                <p:cNvGrpSpPr>
                  <a:grpSpLocks/>
                </p:cNvGrpSpPr>
                <p:nvPr/>
              </p:nvGrpSpPr>
              <p:grpSpPr bwMode="auto">
                <a:xfrm>
                  <a:off x="0" y="288"/>
                  <a:ext cx="956" cy="173"/>
                  <a:chOff x="0" y="288"/>
                  <a:chExt cx="956" cy="173"/>
                </a:xfrm>
              </p:grpSpPr>
              <p:sp>
                <p:nvSpPr>
                  <p:cNvPr id="2753" name="Rectangle 2465"/>
                  <p:cNvSpPr>
                    <a:spLocks noChangeArrowheads="1"/>
                  </p:cNvSpPr>
                  <p:nvPr/>
                </p:nvSpPr>
                <p:spPr bwMode="auto">
                  <a:xfrm>
                    <a:off x="0" y="288"/>
                    <a:ext cx="956" cy="173"/>
                  </a:xfrm>
                  <a:prstGeom prst="rect">
                    <a:avLst/>
                  </a:prstGeom>
                  <a:noFill/>
                  <a:ln w="15875">
                    <a:solidFill>
                      <a:srgbClr val="00FFFF"/>
                    </a:solidFill>
                    <a:miter lim="800000"/>
                    <a:headEnd/>
                    <a:tailEnd/>
                  </a:ln>
                </p:spPr>
                <p:txBody>
                  <a:bodyPr anchor="ctr"/>
                  <a:lstStyle/>
                  <a:p>
                    <a:pPr algn="ctr"/>
                    <a:r>
                      <a:rPr lang="en-US" sz="1400" b="1">
                        <a:solidFill>
                          <a:srgbClr val="FFFF00"/>
                        </a:solidFill>
                      </a:rPr>
                      <a:t>ALLIES</a:t>
                    </a:r>
                  </a:p>
                </p:txBody>
              </p:sp>
              <p:sp>
                <p:nvSpPr>
                  <p:cNvPr id="2754" name="Rectangle 2626"/>
                  <p:cNvSpPr>
                    <a:spLocks noChangeArrowheads="1"/>
                  </p:cNvSpPr>
                  <p:nvPr/>
                </p:nvSpPr>
                <p:spPr bwMode="auto">
                  <a:xfrm>
                    <a:off x="0" y="288"/>
                    <a:ext cx="956" cy="173"/>
                  </a:xfrm>
                  <a:prstGeom prst="rect">
                    <a:avLst/>
                  </a:prstGeom>
                  <a:noFill/>
                  <a:ln w="15875">
                    <a:solidFill>
                      <a:srgbClr val="00FFFF"/>
                    </a:solidFill>
                    <a:miter lim="800000"/>
                    <a:headEnd/>
                    <a:tailEnd/>
                  </a:ln>
                </p:spPr>
                <p:txBody>
                  <a:bodyPr/>
                  <a:lstStyle/>
                  <a:p>
                    <a:endParaRPr lang="en-US"/>
                  </a:p>
                </p:txBody>
              </p:sp>
            </p:grpSp>
            <p:grpSp>
              <p:nvGrpSpPr>
                <p:cNvPr id="2063" name="Group 2629"/>
                <p:cNvGrpSpPr>
                  <a:grpSpLocks/>
                </p:cNvGrpSpPr>
                <p:nvPr/>
              </p:nvGrpSpPr>
              <p:grpSpPr bwMode="auto">
                <a:xfrm>
                  <a:off x="956" y="288"/>
                  <a:ext cx="683" cy="173"/>
                  <a:chOff x="956" y="288"/>
                  <a:chExt cx="683" cy="173"/>
                </a:xfrm>
              </p:grpSpPr>
              <p:sp>
                <p:nvSpPr>
                  <p:cNvPr id="2751" name="Rectangle 2466"/>
                  <p:cNvSpPr>
                    <a:spLocks noChangeArrowheads="1" noTextEdit="1"/>
                  </p:cNvSpPr>
                  <p:nvPr/>
                </p:nvSpPr>
                <p:spPr bwMode="auto">
                  <a:xfrm>
                    <a:off x="956" y="288"/>
                    <a:ext cx="683" cy="173"/>
                  </a:xfrm>
                  <a:prstGeom prst="rect">
                    <a:avLst/>
                  </a:prstGeom>
                  <a:noFill/>
                  <a:ln w="15875">
                    <a:solidFill>
                      <a:srgbClr val="00FFFF"/>
                    </a:solidFill>
                    <a:miter lim="800000"/>
                    <a:headEnd/>
                    <a:tailEnd/>
                  </a:ln>
                </p:spPr>
                <p:txBody>
                  <a:bodyPr anchor="ctr">
                    <a:spAutoFit/>
                  </a:bodyPr>
                  <a:lstStyle/>
                  <a:p>
                    <a:endParaRPr lang="en-US"/>
                  </a:p>
                </p:txBody>
              </p:sp>
              <p:sp>
                <p:nvSpPr>
                  <p:cNvPr id="2752" name="Rectangle 2628"/>
                  <p:cNvSpPr>
                    <a:spLocks noChangeArrowheads="1"/>
                  </p:cNvSpPr>
                  <p:nvPr/>
                </p:nvSpPr>
                <p:spPr bwMode="auto">
                  <a:xfrm>
                    <a:off x="956" y="288"/>
                    <a:ext cx="683" cy="173"/>
                  </a:xfrm>
                  <a:prstGeom prst="rect">
                    <a:avLst/>
                  </a:prstGeom>
                  <a:noFill/>
                  <a:ln w="15875">
                    <a:solidFill>
                      <a:srgbClr val="00FFFF"/>
                    </a:solidFill>
                    <a:miter lim="800000"/>
                    <a:headEnd/>
                    <a:tailEnd/>
                  </a:ln>
                </p:spPr>
                <p:txBody>
                  <a:bodyPr/>
                  <a:lstStyle/>
                  <a:p>
                    <a:endParaRPr lang="en-US"/>
                  </a:p>
                </p:txBody>
              </p:sp>
            </p:grpSp>
            <p:grpSp>
              <p:nvGrpSpPr>
                <p:cNvPr id="2064" name="Group 2631"/>
                <p:cNvGrpSpPr>
                  <a:grpSpLocks/>
                </p:cNvGrpSpPr>
                <p:nvPr/>
              </p:nvGrpSpPr>
              <p:grpSpPr bwMode="auto">
                <a:xfrm>
                  <a:off x="1639" y="288"/>
                  <a:ext cx="623" cy="173"/>
                  <a:chOff x="1639" y="288"/>
                  <a:chExt cx="623" cy="173"/>
                </a:xfrm>
              </p:grpSpPr>
              <p:sp>
                <p:nvSpPr>
                  <p:cNvPr id="2749" name="Rectangle 2467"/>
                  <p:cNvSpPr>
                    <a:spLocks noChangeArrowheads="1" noTextEdit="1"/>
                  </p:cNvSpPr>
                  <p:nvPr/>
                </p:nvSpPr>
                <p:spPr bwMode="auto">
                  <a:xfrm>
                    <a:off x="1639" y="288"/>
                    <a:ext cx="623" cy="173"/>
                  </a:xfrm>
                  <a:prstGeom prst="rect">
                    <a:avLst/>
                  </a:prstGeom>
                  <a:noFill/>
                  <a:ln w="15875">
                    <a:solidFill>
                      <a:srgbClr val="00FFFF"/>
                    </a:solidFill>
                    <a:miter lim="800000"/>
                    <a:headEnd/>
                    <a:tailEnd/>
                  </a:ln>
                </p:spPr>
                <p:txBody>
                  <a:bodyPr anchor="ctr">
                    <a:spAutoFit/>
                  </a:bodyPr>
                  <a:lstStyle/>
                  <a:p>
                    <a:endParaRPr lang="en-US"/>
                  </a:p>
                </p:txBody>
              </p:sp>
              <p:sp>
                <p:nvSpPr>
                  <p:cNvPr id="2750" name="Rectangle 2630"/>
                  <p:cNvSpPr>
                    <a:spLocks noChangeArrowheads="1"/>
                  </p:cNvSpPr>
                  <p:nvPr/>
                </p:nvSpPr>
                <p:spPr bwMode="auto">
                  <a:xfrm>
                    <a:off x="1639" y="288"/>
                    <a:ext cx="623" cy="173"/>
                  </a:xfrm>
                  <a:prstGeom prst="rect">
                    <a:avLst/>
                  </a:prstGeom>
                  <a:noFill/>
                  <a:ln w="15875">
                    <a:solidFill>
                      <a:srgbClr val="00FFFF"/>
                    </a:solidFill>
                    <a:miter lim="800000"/>
                    <a:headEnd/>
                    <a:tailEnd/>
                  </a:ln>
                </p:spPr>
                <p:txBody>
                  <a:bodyPr/>
                  <a:lstStyle/>
                  <a:p>
                    <a:endParaRPr lang="en-US"/>
                  </a:p>
                </p:txBody>
              </p:sp>
            </p:grpSp>
            <p:grpSp>
              <p:nvGrpSpPr>
                <p:cNvPr id="2065" name="Group 2633"/>
                <p:cNvGrpSpPr>
                  <a:grpSpLocks/>
                </p:cNvGrpSpPr>
                <p:nvPr/>
              </p:nvGrpSpPr>
              <p:grpSpPr bwMode="auto">
                <a:xfrm>
                  <a:off x="2262" y="288"/>
                  <a:ext cx="683" cy="173"/>
                  <a:chOff x="2262" y="288"/>
                  <a:chExt cx="683" cy="173"/>
                </a:xfrm>
              </p:grpSpPr>
              <p:sp>
                <p:nvSpPr>
                  <p:cNvPr id="2747" name="Rectangle 2468"/>
                  <p:cNvSpPr>
                    <a:spLocks noChangeArrowheads="1" noTextEdit="1"/>
                  </p:cNvSpPr>
                  <p:nvPr/>
                </p:nvSpPr>
                <p:spPr bwMode="auto">
                  <a:xfrm>
                    <a:off x="2262" y="288"/>
                    <a:ext cx="683" cy="173"/>
                  </a:xfrm>
                  <a:prstGeom prst="rect">
                    <a:avLst/>
                  </a:prstGeom>
                  <a:noFill/>
                  <a:ln w="15875">
                    <a:solidFill>
                      <a:srgbClr val="00FFFF"/>
                    </a:solidFill>
                    <a:miter lim="800000"/>
                    <a:headEnd/>
                    <a:tailEnd/>
                  </a:ln>
                </p:spPr>
                <p:txBody>
                  <a:bodyPr anchor="ctr">
                    <a:spAutoFit/>
                  </a:bodyPr>
                  <a:lstStyle/>
                  <a:p>
                    <a:endParaRPr lang="en-US"/>
                  </a:p>
                </p:txBody>
              </p:sp>
              <p:sp>
                <p:nvSpPr>
                  <p:cNvPr id="2748" name="Rectangle 2632"/>
                  <p:cNvSpPr>
                    <a:spLocks noChangeArrowheads="1"/>
                  </p:cNvSpPr>
                  <p:nvPr/>
                </p:nvSpPr>
                <p:spPr bwMode="auto">
                  <a:xfrm>
                    <a:off x="2262" y="288"/>
                    <a:ext cx="683" cy="173"/>
                  </a:xfrm>
                  <a:prstGeom prst="rect">
                    <a:avLst/>
                  </a:prstGeom>
                  <a:noFill/>
                  <a:ln w="15875">
                    <a:solidFill>
                      <a:srgbClr val="00FFFF"/>
                    </a:solidFill>
                    <a:miter lim="800000"/>
                    <a:headEnd/>
                    <a:tailEnd/>
                  </a:ln>
                </p:spPr>
                <p:txBody>
                  <a:bodyPr/>
                  <a:lstStyle/>
                  <a:p>
                    <a:endParaRPr lang="en-US"/>
                  </a:p>
                </p:txBody>
              </p:sp>
            </p:grpSp>
            <p:grpSp>
              <p:nvGrpSpPr>
                <p:cNvPr id="2066" name="Group 2635"/>
                <p:cNvGrpSpPr>
                  <a:grpSpLocks/>
                </p:cNvGrpSpPr>
                <p:nvPr/>
              </p:nvGrpSpPr>
              <p:grpSpPr bwMode="auto">
                <a:xfrm>
                  <a:off x="2945" y="288"/>
                  <a:ext cx="703" cy="173"/>
                  <a:chOff x="2945" y="288"/>
                  <a:chExt cx="703" cy="173"/>
                </a:xfrm>
              </p:grpSpPr>
              <p:sp>
                <p:nvSpPr>
                  <p:cNvPr id="2745" name="Rectangle 2469"/>
                  <p:cNvSpPr>
                    <a:spLocks noChangeArrowheads="1" noTextEdit="1"/>
                  </p:cNvSpPr>
                  <p:nvPr/>
                </p:nvSpPr>
                <p:spPr bwMode="auto">
                  <a:xfrm>
                    <a:off x="2945" y="288"/>
                    <a:ext cx="703" cy="173"/>
                  </a:xfrm>
                  <a:prstGeom prst="rect">
                    <a:avLst/>
                  </a:prstGeom>
                  <a:noFill/>
                  <a:ln w="15875">
                    <a:solidFill>
                      <a:srgbClr val="00FFFF"/>
                    </a:solidFill>
                    <a:miter lim="800000"/>
                    <a:headEnd/>
                    <a:tailEnd/>
                  </a:ln>
                </p:spPr>
                <p:txBody>
                  <a:bodyPr anchor="ctr">
                    <a:spAutoFit/>
                  </a:bodyPr>
                  <a:lstStyle/>
                  <a:p>
                    <a:endParaRPr lang="en-US"/>
                  </a:p>
                </p:txBody>
              </p:sp>
              <p:sp>
                <p:nvSpPr>
                  <p:cNvPr id="2746" name="Rectangle 2634"/>
                  <p:cNvSpPr>
                    <a:spLocks noChangeArrowheads="1"/>
                  </p:cNvSpPr>
                  <p:nvPr/>
                </p:nvSpPr>
                <p:spPr bwMode="auto">
                  <a:xfrm>
                    <a:off x="2945" y="288"/>
                    <a:ext cx="703" cy="173"/>
                  </a:xfrm>
                  <a:prstGeom prst="rect">
                    <a:avLst/>
                  </a:prstGeom>
                  <a:noFill/>
                  <a:ln w="15875">
                    <a:solidFill>
                      <a:srgbClr val="00FFFF"/>
                    </a:solidFill>
                    <a:miter lim="800000"/>
                    <a:headEnd/>
                    <a:tailEnd/>
                  </a:ln>
                </p:spPr>
                <p:txBody>
                  <a:bodyPr/>
                  <a:lstStyle/>
                  <a:p>
                    <a:endParaRPr lang="en-US"/>
                  </a:p>
                </p:txBody>
              </p:sp>
            </p:grpSp>
            <p:grpSp>
              <p:nvGrpSpPr>
                <p:cNvPr id="2067" name="Group 2637"/>
                <p:cNvGrpSpPr>
                  <a:grpSpLocks/>
                </p:cNvGrpSpPr>
                <p:nvPr/>
              </p:nvGrpSpPr>
              <p:grpSpPr bwMode="auto">
                <a:xfrm>
                  <a:off x="3648" y="288"/>
                  <a:ext cx="683" cy="173"/>
                  <a:chOff x="3648" y="288"/>
                  <a:chExt cx="683" cy="173"/>
                </a:xfrm>
              </p:grpSpPr>
              <p:sp>
                <p:nvSpPr>
                  <p:cNvPr id="2743" name="Rectangle 2470"/>
                  <p:cNvSpPr>
                    <a:spLocks noChangeArrowheads="1" noTextEdit="1"/>
                  </p:cNvSpPr>
                  <p:nvPr/>
                </p:nvSpPr>
                <p:spPr bwMode="auto">
                  <a:xfrm>
                    <a:off x="3648" y="288"/>
                    <a:ext cx="683" cy="173"/>
                  </a:xfrm>
                  <a:prstGeom prst="rect">
                    <a:avLst/>
                  </a:prstGeom>
                  <a:noFill/>
                  <a:ln w="15875">
                    <a:solidFill>
                      <a:srgbClr val="00FFFF"/>
                    </a:solidFill>
                    <a:miter lim="800000"/>
                    <a:headEnd/>
                    <a:tailEnd/>
                  </a:ln>
                </p:spPr>
                <p:txBody>
                  <a:bodyPr anchor="ctr">
                    <a:spAutoFit/>
                  </a:bodyPr>
                  <a:lstStyle/>
                  <a:p>
                    <a:endParaRPr lang="en-US"/>
                  </a:p>
                </p:txBody>
              </p:sp>
              <p:sp>
                <p:nvSpPr>
                  <p:cNvPr id="2744" name="Rectangle 2636"/>
                  <p:cNvSpPr>
                    <a:spLocks noChangeArrowheads="1"/>
                  </p:cNvSpPr>
                  <p:nvPr/>
                </p:nvSpPr>
                <p:spPr bwMode="auto">
                  <a:xfrm>
                    <a:off x="3648" y="288"/>
                    <a:ext cx="683" cy="173"/>
                  </a:xfrm>
                  <a:prstGeom prst="rect">
                    <a:avLst/>
                  </a:prstGeom>
                  <a:noFill/>
                  <a:ln w="15875">
                    <a:solidFill>
                      <a:srgbClr val="00FFFF"/>
                    </a:solidFill>
                    <a:miter lim="800000"/>
                    <a:headEnd/>
                    <a:tailEnd/>
                  </a:ln>
                </p:spPr>
                <p:txBody>
                  <a:bodyPr/>
                  <a:lstStyle/>
                  <a:p>
                    <a:endParaRPr lang="en-US"/>
                  </a:p>
                </p:txBody>
              </p:sp>
            </p:grpSp>
            <p:grpSp>
              <p:nvGrpSpPr>
                <p:cNvPr id="2068" name="Group 2639"/>
                <p:cNvGrpSpPr>
                  <a:grpSpLocks/>
                </p:cNvGrpSpPr>
                <p:nvPr/>
              </p:nvGrpSpPr>
              <p:grpSpPr bwMode="auto">
                <a:xfrm>
                  <a:off x="4331" y="288"/>
                  <a:ext cx="849" cy="173"/>
                  <a:chOff x="4331" y="288"/>
                  <a:chExt cx="849" cy="173"/>
                </a:xfrm>
              </p:grpSpPr>
              <p:sp>
                <p:nvSpPr>
                  <p:cNvPr id="2741" name="Rectangle 2471"/>
                  <p:cNvSpPr>
                    <a:spLocks noChangeArrowheads="1" noTextEdit="1"/>
                  </p:cNvSpPr>
                  <p:nvPr/>
                </p:nvSpPr>
                <p:spPr bwMode="auto">
                  <a:xfrm>
                    <a:off x="4331" y="288"/>
                    <a:ext cx="849" cy="173"/>
                  </a:xfrm>
                  <a:prstGeom prst="rect">
                    <a:avLst/>
                  </a:prstGeom>
                  <a:noFill/>
                  <a:ln w="15875">
                    <a:solidFill>
                      <a:srgbClr val="00FFFF"/>
                    </a:solidFill>
                    <a:miter lim="800000"/>
                    <a:headEnd/>
                    <a:tailEnd/>
                  </a:ln>
                </p:spPr>
                <p:txBody>
                  <a:bodyPr anchor="ctr">
                    <a:spAutoFit/>
                  </a:bodyPr>
                  <a:lstStyle/>
                  <a:p>
                    <a:endParaRPr lang="en-US"/>
                  </a:p>
                </p:txBody>
              </p:sp>
              <p:sp>
                <p:nvSpPr>
                  <p:cNvPr id="2742" name="Rectangle 2638"/>
                  <p:cNvSpPr>
                    <a:spLocks noChangeArrowheads="1"/>
                  </p:cNvSpPr>
                  <p:nvPr/>
                </p:nvSpPr>
                <p:spPr bwMode="auto">
                  <a:xfrm>
                    <a:off x="4331" y="288"/>
                    <a:ext cx="849" cy="173"/>
                  </a:xfrm>
                  <a:prstGeom prst="rect">
                    <a:avLst/>
                  </a:prstGeom>
                  <a:noFill/>
                  <a:ln w="15875">
                    <a:solidFill>
                      <a:srgbClr val="00FFFF"/>
                    </a:solidFill>
                    <a:miter lim="800000"/>
                    <a:headEnd/>
                    <a:tailEnd/>
                  </a:ln>
                </p:spPr>
                <p:txBody>
                  <a:bodyPr/>
                  <a:lstStyle/>
                  <a:p>
                    <a:endParaRPr lang="en-US"/>
                  </a:p>
                </p:txBody>
              </p:sp>
            </p:grpSp>
            <p:grpSp>
              <p:nvGrpSpPr>
                <p:cNvPr id="2069" name="Group 2643"/>
                <p:cNvGrpSpPr>
                  <a:grpSpLocks/>
                </p:cNvGrpSpPr>
                <p:nvPr/>
              </p:nvGrpSpPr>
              <p:grpSpPr bwMode="auto">
                <a:xfrm>
                  <a:off x="0" y="461"/>
                  <a:ext cx="956" cy="173"/>
                  <a:chOff x="0" y="461"/>
                  <a:chExt cx="956" cy="173"/>
                </a:xfrm>
              </p:grpSpPr>
              <p:sp>
                <p:nvSpPr>
                  <p:cNvPr id="2737" name="Rectangle 2642"/>
                  <p:cNvSpPr>
                    <a:spLocks noChangeArrowheads="1"/>
                  </p:cNvSpPr>
                  <p:nvPr/>
                </p:nvSpPr>
                <p:spPr bwMode="auto">
                  <a:xfrm>
                    <a:off x="0" y="461"/>
                    <a:ext cx="956" cy="173"/>
                  </a:xfrm>
                  <a:prstGeom prst="rect">
                    <a:avLst/>
                  </a:prstGeom>
                  <a:noFill/>
                  <a:ln w="15875">
                    <a:solidFill>
                      <a:srgbClr val="00FFFF"/>
                    </a:solidFill>
                    <a:miter lim="800000"/>
                    <a:headEnd/>
                    <a:tailEnd/>
                  </a:ln>
                </p:spPr>
                <p:txBody>
                  <a:bodyPr/>
                  <a:lstStyle/>
                  <a:p>
                    <a:endParaRPr lang="en-US"/>
                  </a:p>
                </p:txBody>
              </p:sp>
              <p:grpSp>
                <p:nvGrpSpPr>
                  <p:cNvPr id="2738" name="Group 2641"/>
                  <p:cNvGrpSpPr>
                    <a:grpSpLocks/>
                  </p:cNvGrpSpPr>
                  <p:nvPr/>
                </p:nvGrpSpPr>
                <p:grpSpPr bwMode="auto">
                  <a:xfrm>
                    <a:off x="0" y="461"/>
                    <a:ext cx="956" cy="173"/>
                    <a:chOff x="0" y="461"/>
                    <a:chExt cx="956" cy="173"/>
                  </a:xfrm>
                </p:grpSpPr>
                <p:sp>
                  <p:nvSpPr>
                    <p:cNvPr id="2739" name="Rectangle 2472"/>
                    <p:cNvSpPr>
                      <a:spLocks noChangeArrowheads="1"/>
                    </p:cNvSpPr>
                    <p:nvPr/>
                  </p:nvSpPr>
                  <p:spPr bwMode="auto">
                    <a:xfrm>
                      <a:off x="0" y="461"/>
                      <a:ext cx="956" cy="173"/>
                    </a:xfrm>
                    <a:prstGeom prst="rect">
                      <a:avLst/>
                    </a:prstGeom>
                    <a:noFill/>
                    <a:ln w="15875">
                      <a:solidFill>
                        <a:srgbClr val="00FFFF"/>
                      </a:solidFill>
                      <a:miter lim="800000"/>
                      <a:headEnd/>
                      <a:tailEnd/>
                    </a:ln>
                  </p:spPr>
                  <p:txBody>
                    <a:bodyPr anchor="ctr"/>
                    <a:lstStyle/>
                    <a:p>
                      <a:r>
                        <a:rPr lang="en-US" sz="1400" b="1">
                          <a:solidFill>
                            <a:schemeClr val="bg1"/>
                          </a:solidFill>
                        </a:rPr>
                        <a:t>Russia</a:t>
                      </a:r>
                    </a:p>
                  </p:txBody>
                </p:sp>
                <p:sp>
                  <p:nvSpPr>
                    <p:cNvPr id="2740" name="Rectangle 2640"/>
                    <p:cNvSpPr>
                      <a:spLocks noChangeArrowheads="1"/>
                    </p:cNvSpPr>
                    <p:nvPr/>
                  </p:nvSpPr>
                  <p:spPr bwMode="auto">
                    <a:xfrm>
                      <a:off x="0" y="461"/>
                      <a:ext cx="956" cy="173"/>
                    </a:xfrm>
                    <a:prstGeom prst="rect">
                      <a:avLst/>
                    </a:prstGeom>
                    <a:noFill/>
                    <a:ln w="15875">
                      <a:solidFill>
                        <a:srgbClr val="00FFFF"/>
                      </a:solidFill>
                      <a:miter lim="800000"/>
                      <a:headEnd/>
                      <a:tailEnd/>
                    </a:ln>
                  </p:spPr>
                  <p:txBody>
                    <a:bodyPr/>
                    <a:lstStyle/>
                    <a:p>
                      <a:endParaRPr lang="en-US"/>
                    </a:p>
                  </p:txBody>
                </p:sp>
              </p:grpSp>
            </p:grpSp>
            <p:grpSp>
              <p:nvGrpSpPr>
                <p:cNvPr id="2070" name="Group 2647"/>
                <p:cNvGrpSpPr>
                  <a:grpSpLocks/>
                </p:cNvGrpSpPr>
                <p:nvPr/>
              </p:nvGrpSpPr>
              <p:grpSpPr bwMode="auto">
                <a:xfrm>
                  <a:off x="956" y="461"/>
                  <a:ext cx="683" cy="173"/>
                  <a:chOff x="956" y="461"/>
                  <a:chExt cx="683" cy="173"/>
                </a:xfrm>
              </p:grpSpPr>
              <p:sp>
                <p:nvSpPr>
                  <p:cNvPr id="2733" name="Rectangle 2646"/>
                  <p:cNvSpPr>
                    <a:spLocks noChangeArrowheads="1"/>
                  </p:cNvSpPr>
                  <p:nvPr/>
                </p:nvSpPr>
                <p:spPr bwMode="auto">
                  <a:xfrm>
                    <a:off x="956" y="461"/>
                    <a:ext cx="683" cy="173"/>
                  </a:xfrm>
                  <a:prstGeom prst="rect">
                    <a:avLst/>
                  </a:prstGeom>
                  <a:noFill/>
                  <a:ln w="15875">
                    <a:solidFill>
                      <a:srgbClr val="00FFFF"/>
                    </a:solidFill>
                    <a:miter lim="800000"/>
                    <a:headEnd/>
                    <a:tailEnd/>
                  </a:ln>
                </p:spPr>
                <p:txBody>
                  <a:bodyPr/>
                  <a:lstStyle/>
                  <a:p>
                    <a:endParaRPr lang="en-US"/>
                  </a:p>
                </p:txBody>
              </p:sp>
              <p:grpSp>
                <p:nvGrpSpPr>
                  <p:cNvPr id="2734" name="Group 2645"/>
                  <p:cNvGrpSpPr>
                    <a:grpSpLocks/>
                  </p:cNvGrpSpPr>
                  <p:nvPr/>
                </p:nvGrpSpPr>
                <p:grpSpPr bwMode="auto">
                  <a:xfrm>
                    <a:off x="956" y="461"/>
                    <a:ext cx="683" cy="173"/>
                    <a:chOff x="956" y="461"/>
                    <a:chExt cx="683" cy="173"/>
                  </a:xfrm>
                </p:grpSpPr>
                <p:sp>
                  <p:nvSpPr>
                    <p:cNvPr id="2735" name="Rectangle 2473"/>
                    <p:cNvSpPr>
                      <a:spLocks noChangeArrowheads="1"/>
                    </p:cNvSpPr>
                    <p:nvPr/>
                  </p:nvSpPr>
                  <p:spPr bwMode="auto">
                    <a:xfrm>
                      <a:off x="956" y="461"/>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12,000,000</a:t>
                      </a:r>
                    </a:p>
                  </p:txBody>
                </p:sp>
                <p:sp>
                  <p:nvSpPr>
                    <p:cNvPr id="2736" name="Rectangle 2644"/>
                    <p:cNvSpPr>
                      <a:spLocks noChangeArrowheads="1"/>
                    </p:cNvSpPr>
                    <p:nvPr/>
                  </p:nvSpPr>
                  <p:spPr bwMode="auto">
                    <a:xfrm>
                      <a:off x="956" y="461"/>
                      <a:ext cx="683" cy="173"/>
                    </a:xfrm>
                    <a:prstGeom prst="rect">
                      <a:avLst/>
                    </a:prstGeom>
                    <a:noFill/>
                    <a:ln w="15875">
                      <a:solidFill>
                        <a:srgbClr val="00FFFF"/>
                      </a:solidFill>
                      <a:miter lim="800000"/>
                      <a:headEnd/>
                      <a:tailEnd/>
                    </a:ln>
                  </p:spPr>
                  <p:txBody>
                    <a:bodyPr/>
                    <a:lstStyle/>
                    <a:p>
                      <a:endParaRPr lang="en-US"/>
                    </a:p>
                  </p:txBody>
                </p:sp>
              </p:grpSp>
            </p:grpSp>
            <p:grpSp>
              <p:nvGrpSpPr>
                <p:cNvPr id="2071" name="Group 2651"/>
                <p:cNvGrpSpPr>
                  <a:grpSpLocks/>
                </p:cNvGrpSpPr>
                <p:nvPr/>
              </p:nvGrpSpPr>
              <p:grpSpPr bwMode="auto">
                <a:xfrm>
                  <a:off x="1639" y="461"/>
                  <a:ext cx="623" cy="173"/>
                  <a:chOff x="1639" y="461"/>
                  <a:chExt cx="623" cy="173"/>
                </a:xfrm>
              </p:grpSpPr>
              <p:sp>
                <p:nvSpPr>
                  <p:cNvPr id="2729" name="Rectangle 2650"/>
                  <p:cNvSpPr>
                    <a:spLocks noChangeArrowheads="1"/>
                  </p:cNvSpPr>
                  <p:nvPr/>
                </p:nvSpPr>
                <p:spPr bwMode="auto">
                  <a:xfrm>
                    <a:off x="1639" y="461"/>
                    <a:ext cx="623" cy="173"/>
                  </a:xfrm>
                  <a:prstGeom prst="rect">
                    <a:avLst/>
                  </a:prstGeom>
                  <a:noFill/>
                  <a:ln w="15875">
                    <a:solidFill>
                      <a:srgbClr val="00FFFF"/>
                    </a:solidFill>
                    <a:miter lim="800000"/>
                    <a:headEnd/>
                    <a:tailEnd/>
                  </a:ln>
                </p:spPr>
                <p:txBody>
                  <a:bodyPr/>
                  <a:lstStyle/>
                  <a:p>
                    <a:endParaRPr lang="en-US"/>
                  </a:p>
                </p:txBody>
              </p:sp>
              <p:grpSp>
                <p:nvGrpSpPr>
                  <p:cNvPr id="2730" name="Group 2649"/>
                  <p:cNvGrpSpPr>
                    <a:grpSpLocks/>
                  </p:cNvGrpSpPr>
                  <p:nvPr/>
                </p:nvGrpSpPr>
                <p:grpSpPr bwMode="auto">
                  <a:xfrm>
                    <a:off x="1639" y="461"/>
                    <a:ext cx="623" cy="173"/>
                    <a:chOff x="1639" y="461"/>
                    <a:chExt cx="623" cy="173"/>
                  </a:xfrm>
                </p:grpSpPr>
                <p:sp>
                  <p:nvSpPr>
                    <p:cNvPr id="2731" name="Rectangle 2474"/>
                    <p:cNvSpPr>
                      <a:spLocks noChangeArrowheads="1"/>
                    </p:cNvSpPr>
                    <p:nvPr/>
                  </p:nvSpPr>
                  <p:spPr bwMode="auto">
                    <a:xfrm>
                      <a:off x="1639" y="461"/>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1,700,000</a:t>
                      </a:r>
                    </a:p>
                  </p:txBody>
                </p:sp>
                <p:sp>
                  <p:nvSpPr>
                    <p:cNvPr id="2732" name="Rectangle 2648"/>
                    <p:cNvSpPr>
                      <a:spLocks noChangeArrowheads="1"/>
                    </p:cNvSpPr>
                    <p:nvPr/>
                  </p:nvSpPr>
                  <p:spPr bwMode="auto">
                    <a:xfrm>
                      <a:off x="1639" y="461"/>
                      <a:ext cx="623" cy="173"/>
                    </a:xfrm>
                    <a:prstGeom prst="rect">
                      <a:avLst/>
                    </a:prstGeom>
                    <a:noFill/>
                    <a:ln w="15875">
                      <a:solidFill>
                        <a:srgbClr val="00FFFF"/>
                      </a:solidFill>
                      <a:miter lim="800000"/>
                      <a:headEnd/>
                      <a:tailEnd/>
                    </a:ln>
                  </p:spPr>
                  <p:txBody>
                    <a:bodyPr/>
                    <a:lstStyle/>
                    <a:p>
                      <a:endParaRPr lang="en-US"/>
                    </a:p>
                  </p:txBody>
                </p:sp>
              </p:grpSp>
            </p:grpSp>
            <p:grpSp>
              <p:nvGrpSpPr>
                <p:cNvPr id="2072" name="Group 2655"/>
                <p:cNvGrpSpPr>
                  <a:grpSpLocks/>
                </p:cNvGrpSpPr>
                <p:nvPr/>
              </p:nvGrpSpPr>
              <p:grpSpPr bwMode="auto">
                <a:xfrm>
                  <a:off x="2262" y="461"/>
                  <a:ext cx="683" cy="173"/>
                  <a:chOff x="2262" y="461"/>
                  <a:chExt cx="683" cy="173"/>
                </a:xfrm>
              </p:grpSpPr>
              <p:sp>
                <p:nvSpPr>
                  <p:cNvPr id="2725" name="Rectangle 2654"/>
                  <p:cNvSpPr>
                    <a:spLocks noChangeArrowheads="1"/>
                  </p:cNvSpPr>
                  <p:nvPr/>
                </p:nvSpPr>
                <p:spPr bwMode="auto">
                  <a:xfrm>
                    <a:off x="2262" y="461"/>
                    <a:ext cx="683" cy="173"/>
                  </a:xfrm>
                  <a:prstGeom prst="rect">
                    <a:avLst/>
                  </a:prstGeom>
                  <a:noFill/>
                  <a:ln w="15875">
                    <a:solidFill>
                      <a:srgbClr val="00FFFF"/>
                    </a:solidFill>
                    <a:miter lim="800000"/>
                    <a:headEnd/>
                    <a:tailEnd/>
                  </a:ln>
                </p:spPr>
                <p:txBody>
                  <a:bodyPr/>
                  <a:lstStyle/>
                  <a:p>
                    <a:endParaRPr lang="en-US"/>
                  </a:p>
                </p:txBody>
              </p:sp>
              <p:grpSp>
                <p:nvGrpSpPr>
                  <p:cNvPr id="2726" name="Group 2653"/>
                  <p:cNvGrpSpPr>
                    <a:grpSpLocks/>
                  </p:cNvGrpSpPr>
                  <p:nvPr/>
                </p:nvGrpSpPr>
                <p:grpSpPr bwMode="auto">
                  <a:xfrm>
                    <a:off x="2262" y="461"/>
                    <a:ext cx="683" cy="173"/>
                    <a:chOff x="2262" y="461"/>
                    <a:chExt cx="683" cy="173"/>
                  </a:xfrm>
                </p:grpSpPr>
                <p:sp>
                  <p:nvSpPr>
                    <p:cNvPr id="2727" name="Rectangle 2475"/>
                    <p:cNvSpPr>
                      <a:spLocks noChangeArrowheads="1"/>
                    </p:cNvSpPr>
                    <p:nvPr/>
                  </p:nvSpPr>
                  <p:spPr bwMode="auto">
                    <a:xfrm>
                      <a:off x="2262" y="461"/>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4,950,000</a:t>
                      </a:r>
                    </a:p>
                  </p:txBody>
                </p:sp>
                <p:sp>
                  <p:nvSpPr>
                    <p:cNvPr id="2728" name="Rectangle 2652"/>
                    <p:cNvSpPr>
                      <a:spLocks noChangeArrowheads="1"/>
                    </p:cNvSpPr>
                    <p:nvPr/>
                  </p:nvSpPr>
                  <p:spPr bwMode="auto">
                    <a:xfrm>
                      <a:off x="2262" y="461"/>
                      <a:ext cx="683" cy="173"/>
                    </a:xfrm>
                    <a:prstGeom prst="rect">
                      <a:avLst/>
                    </a:prstGeom>
                    <a:noFill/>
                    <a:ln w="15875">
                      <a:solidFill>
                        <a:srgbClr val="00FFFF"/>
                      </a:solidFill>
                      <a:miter lim="800000"/>
                      <a:headEnd/>
                      <a:tailEnd/>
                    </a:ln>
                  </p:spPr>
                  <p:txBody>
                    <a:bodyPr/>
                    <a:lstStyle/>
                    <a:p>
                      <a:endParaRPr lang="en-US"/>
                    </a:p>
                  </p:txBody>
                </p:sp>
              </p:grpSp>
            </p:grpSp>
            <p:grpSp>
              <p:nvGrpSpPr>
                <p:cNvPr id="2073" name="Group 2659"/>
                <p:cNvGrpSpPr>
                  <a:grpSpLocks/>
                </p:cNvGrpSpPr>
                <p:nvPr/>
              </p:nvGrpSpPr>
              <p:grpSpPr bwMode="auto">
                <a:xfrm>
                  <a:off x="2945" y="461"/>
                  <a:ext cx="703" cy="173"/>
                  <a:chOff x="2945" y="461"/>
                  <a:chExt cx="703" cy="173"/>
                </a:xfrm>
              </p:grpSpPr>
              <p:sp>
                <p:nvSpPr>
                  <p:cNvPr id="2721" name="Rectangle 2658"/>
                  <p:cNvSpPr>
                    <a:spLocks noChangeArrowheads="1"/>
                  </p:cNvSpPr>
                  <p:nvPr/>
                </p:nvSpPr>
                <p:spPr bwMode="auto">
                  <a:xfrm>
                    <a:off x="2945" y="461"/>
                    <a:ext cx="703" cy="173"/>
                  </a:xfrm>
                  <a:prstGeom prst="rect">
                    <a:avLst/>
                  </a:prstGeom>
                  <a:noFill/>
                  <a:ln w="15875">
                    <a:solidFill>
                      <a:srgbClr val="00FFFF"/>
                    </a:solidFill>
                    <a:miter lim="800000"/>
                    <a:headEnd/>
                    <a:tailEnd/>
                  </a:ln>
                </p:spPr>
                <p:txBody>
                  <a:bodyPr/>
                  <a:lstStyle/>
                  <a:p>
                    <a:endParaRPr lang="en-US"/>
                  </a:p>
                </p:txBody>
              </p:sp>
              <p:grpSp>
                <p:nvGrpSpPr>
                  <p:cNvPr id="2722" name="Group 2657"/>
                  <p:cNvGrpSpPr>
                    <a:grpSpLocks/>
                  </p:cNvGrpSpPr>
                  <p:nvPr/>
                </p:nvGrpSpPr>
                <p:grpSpPr bwMode="auto">
                  <a:xfrm>
                    <a:off x="2945" y="461"/>
                    <a:ext cx="703" cy="173"/>
                    <a:chOff x="2945" y="461"/>
                    <a:chExt cx="703" cy="173"/>
                  </a:xfrm>
                </p:grpSpPr>
                <p:sp>
                  <p:nvSpPr>
                    <p:cNvPr id="2723" name="Rectangle 2476"/>
                    <p:cNvSpPr>
                      <a:spLocks noChangeArrowheads="1"/>
                    </p:cNvSpPr>
                    <p:nvPr/>
                  </p:nvSpPr>
                  <p:spPr bwMode="auto">
                    <a:xfrm>
                      <a:off x="2945" y="461"/>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2,500,000</a:t>
                      </a:r>
                    </a:p>
                  </p:txBody>
                </p:sp>
                <p:sp>
                  <p:nvSpPr>
                    <p:cNvPr id="2724" name="Rectangle 2656"/>
                    <p:cNvSpPr>
                      <a:spLocks noChangeArrowheads="1"/>
                    </p:cNvSpPr>
                    <p:nvPr/>
                  </p:nvSpPr>
                  <p:spPr bwMode="auto">
                    <a:xfrm>
                      <a:off x="2945" y="461"/>
                      <a:ext cx="703" cy="173"/>
                    </a:xfrm>
                    <a:prstGeom prst="rect">
                      <a:avLst/>
                    </a:prstGeom>
                    <a:noFill/>
                    <a:ln w="15875">
                      <a:solidFill>
                        <a:srgbClr val="00FFFF"/>
                      </a:solidFill>
                      <a:miter lim="800000"/>
                      <a:headEnd/>
                      <a:tailEnd/>
                    </a:ln>
                  </p:spPr>
                  <p:txBody>
                    <a:bodyPr/>
                    <a:lstStyle/>
                    <a:p>
                      <a:endParaRPr lang="en-US"/>
                    </a:p>
                  </p:txBody>
                </p:sp>
              </p:grpSp>
            </p:grpSp>
            <p:grpSp>
              <p:nvGrpSpPr>
                <p:cNvPr id="2074" name="Group 2663"/>
                <p:cNvGrpSpPr>
                  <a:grpSpLocks/>
                </p:cNvGrpSpPr>
                <p:nvPr/>
              </p:nvGrpSpPr>
              <p:grpSpPr bwMode="auto">
                <a:xfrm>
                  <a:off x="3648" y="461"/>
                  <a:ext cx="683" cy="173"/>
                  <a:chOff x="3648" y="461"/>
                  <a:chExt cx="683" cy="173"/>
                </a:xfrm>
              </p:grpSpPr>
              <p:sp>
                <p:nvSpPr>
                  <p:cNvPr id="2717" name="Rectangle 2662"/>
                  <p:cNvSpPr>
                    <a:spLocks noChangeArrowheads="1"/>
                  </p:cNvSpPr>
                  <p:nvPr/>
                </p:nvSpPr>
                <p:spPr bwMode="auto">
                  <a:xfrm>
                    <a:off x="3648" y="461"/>
                    <a:ext cx="683" cy="173"/>
                  </a:xfrm>
                  <a:prstGeom prst="rect">
                    <a:avLst/>
                  </a:prstGeom>
                  <a:noFill/>
                  <a:ln w="15875">
                    <a:solidFill>
                      <a:srgbClr val="00FFFF"/>
                    </a:solidFill>
                    <a:miter lim="800000"/>
                    <a:headEnd/>
                    <a:tailEnd/>
                  </a:ln>
                </p:spPr>
                <p:txBody>
                  <a:bodyPr/>
                  <a:lstStyle/>
                  <a:p>
                    <a:endParaRPr lang="en-US"/>
                  </a:p>
                </p:txBody>
              </p:sp>
              <p:grpSp>
                <p:nvGrpSpPr>
                  <p:cNvPr id="2718" name="Group 2661"/>
                  <p:cNvGrpSpPr>
                    <a:grpSpLocks/>
                  </p:cNvGrpSpPr>
                  <p:nvPr/>
                </p:nvGrpSpPr>
                <p:grpSpPr bwMode="auto">
                  <a:xfrm>
                    <a:off x="3648" y="461"/>
                    <a:ext cx="683" cy="173"/>
                    <a:chOff x="3648" y="461"/>
                    <a:chExt cx="683" cy="173"/>
                  </a:xfrm>
                </p:grpSpPr>
                <p:sp>
                  <p:nvSpPr>
                    <p:cNvPr id="2719" name="Rectangle 2477"/>
                    <p:cNvSpPr>
                      <a:spLocks noChangeArrowheads="1"/>
                    </p:cNvSpPr>
                    <p:nvPr/>
                  </p:nvSpPr>
                  <p:spPr bwMode="auto">
                    <a:xfrm>
                      <a:off x="3648" y="461"/>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9,150,000</a:t>
                      </a:r>
                    </a:p>
                  </p:txBody>
                </p:sp>
                <p:sp>
                  <p:nvSpPr>
                    <p:cNvPr id="2720" name="Rectangle 2660"/>
                    <p:cNvSpPr>
                      <a:spLocks noChangeArrowheads="1"/>
                    </p:cNvSpPr>
                    <p:nvPr/>
                  </p:nvSpPr>
                  <p:spPr bwMode="auto">
                    <a:xfrm>
                      <a:off x="3648" y="461"/>
                      <a:ext cx="683" cy="173"/>
                    </a:xfrm>
                    <a:prstGeom prst="rect">
                      <a:avLst/>
                    </a:prstGeom>
                    <a:noFill/>
                    <a:ln w="15875">
                      <a:solidFill>
                        <a:srgbClr val="00FFFF"/>
                      </a:solidFill>
                      <a:miter lim="800000"/>
                      <a:headEnd/>
                      <a:tailEnd/>
                    </a:ln>
                  </p:spPr>
                  <p:txBody>
                    <a:bodyPr/>
                    <a:lstStyle/>
                    <a:p>
                      <a:endParaRPr lang="en-US"/>
                    </a:p>
                  </p:txBody>
                </p:sp>
              </p:grpSp>
            </p:grpSp>
            <p:grpSp>
              <p:nvGrpSpPr>
                <p:cNvPr id="2075" name="Group 2667"/>
                <p:cNvGrpSpPr>
                  <a:grpSpLocks/>
                </p:cNvGrpSpPr>
                <p:nvPr/>
              </p:nvGrpSpPr>
              <p:grpSpPr bwMode="auto">
                <a:xfrm>
                  <a:off x="4331" y="461"/>
                  <a:ext cx="849" cy="173"/>
                  <a:chOff x="4331" y="461"/>
                  <a:chExt cx="849" cy="173"/>
                </a:xfrm>
              </p:grpSpPr>
              <p:sp>
                <p:nvSpPr>
                  <p:cNvPr id="2713" name="Rectangle 2666"/>
                  <p:cNvSpPr>
                    <a:spLocks noChangeArrowheads="1"/>
                  </p:cNvSpPr>
                  <p:nvPr/>
                </p:nvSpPr>
                <p:spPr bwMode="auto">
                  <a:xfrm>
                    <a:off x="4331" y="461"/>
                    <a:ext cx="849" cy="173"/>
                  </a:xfrm>
                  <a:prstGeom prst="rect">
                    <a:avLst/>
                  </a:prstGeom>
                  <a:noFill/>
                  <a:ln w="15875">
                    <a:solidFill>
                      <a:srgbClr val="00FFFF"/>
                    </a:solidFill>
                    <a:miter lim="800000"/>
                    <a:headEnd/>
                    <a:tailEnd/>
                  </a:ln>
                </p:spPr>
                <p:txBody>
                  <a:bodyPr/>
                  <a:lstStyle/>
                  <a:p>
                    <a:endParaRPr lang="en-US"/>
                  </a:p>
                </p:txBody>
              </p:sp>
              <p:grpSp>
                <p:nvGrpSpPr>
                  <p:cNvPr id="2714" name="Group 2665"/>
                  <p:cNvGrpSpPr>
                    <a:grpSpLocks/>
                  </p:cNvGrpSpPr>
                  <p:nvPr/>
                </p:nvGrpSpPr>
                <p:grpSpPr bwMode="auto">
                  <a:xfrm>
                    <a:off x="4331" y="461"/>
                    <a:ext cx="849" cy="173"/>
                    <a:chOff x="4331" y="461"/>
                    <a:chExt cx="849" cy="173"/>
                  </a:xfrm>
                </p:grpSpPr>
                <p:sp>
                  <p:nvSpPr>
                    <p:cNvPr id="2715" name="Rectangle 2478"/>
                    <p:cNvSpPr>
                      <a:spLocks noChangeArrowheads="1"/>
                    </p:cNvSpPr>
                    <p:nvPr/>
                  </p:nvSpPr>
                  <p:spPr bwMode="auto">
                    <a:xfrm>
                      <a:off x="4331" y="461"/>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76.3</a:t>
                      </a:r>
                    </a:p>
                  </p:txBody>
                </p:sp>
                <p:sp>
                  <p:nvSpPr>
                    <p:cNvPr id="2716" name="Rectangle 2664"/>
                    <p:cNvSpPr>
                      <a:spLocks noChangeArrowheads="1"/>
                    </p:cNvSpPr>
                    <p:nvPr/>
                  </p:nvSpPr>
                  <p:spPr bwMode="auto">
                    <a:xfrm>
                      <a:off x="4331" y="461"/>
                      <a:ext cx="849" cy="173"/>
                    </a:xfrm>
                    <a:prstGeom prst="rect">
                      <a:avLst/>
                    </a:prstGeom>
                    <a:noFill/>
                    <a:ln w="15875">
                      <a:solidFill>
                        <a:srgbClr val="00FFFF"/>
                      </a:solidFill>
                      <a:miter lim="800000"/>
                      <a:headEnd/>
                      <a:tailEnd/>
                    </a:ln>
                  </p:spPr>
                  <p:txBody>
                    <a:bodyPr/>
                    <a:lstStyle/>
                    <a:p>
                      <a:endParaRPr lang="en-US"/>
                    </a:p>
                  </p:txBody>
                </p:sp>
              </p:grpSp>
            </p:grpSp>
            <p:grpSp>
              <p:nvGrpSpPr>
                <p:cNvPr id="2076" name="Group 2671"/>
                <p:cNvGrpSpPr>
                  <a:grpSpLocks/>
                </p:cNvGrpSpPr>
                <p:nvPr/>
              </p:nvGrpSpPr>
              <p:grpSpPr bwMode="auto">
                <a:xfrm>
                  <a:off x="0" y="634"/>
                  <a:ext cx="956" cy="173"/>
                  <a:chOff x="0" y="634"/>
                  <a:chExt cx="956" cy="173"/>
                </a:xfrm>
              </p:grpSpPr>
              <p:sp>
                <p:nvSpPr>
                  <p:cNvPr id="2709" name="Rectangle 2670"/>
                  <p:cNvSpPr>
                    <a:spLocks noChangeArrowheads="1"/>
                  </p:cNvSpPr>
                  <p:nvPr/>
                </p:nvSpPr>
                <p:spPr bwMode="auto">
                  <a:xfrm>
                    <a:off x="0" y="634"/>
                    <a:ext cx="956" cy="173"/>
                  </a:xfrm>
                  <a:prstGeom prst="rect">
                    <a:avLst/>
                  </a:prstGeom>
                  <a:noFill/>
                  <a:ln w="15875">
                    <a:solidFill>
                      <a:srgbClr val="00FFFF"/>
                    </a:solidFill>
                    <a:miter lim="800000"/>
                    <a:headEnd/>
                    <a:tailEnd/>
                  </a:ln>
                </p:spPr>
                <p:txBody>
                  <a:bodyPr/>
                  <a:lstStyle/>
                  <a:p>
                    <a:endParaRPr lang="en-US"/>
                  </a:p>
                </p:txBody>
              </p:sp>
              <p:grpSp>
                <p:nvGrpSpPr>
                  <p:cNvPr id="2710" name="Group 2669"/>
                  <p:cNvGrpSpPr>
                    <a:grpSpLocks/>
                  </p:cNvGrpSpPr>
                  <p:nvPr/>
                </p:nvGrpSpPr>
                <p:grpSpPr bwMode="auto">
                  <a:xfrm>
                    <a:off x="0" y="634"/>
                    <a:ext cx="956" cy="173"/>
                    <a:chOff x="0" y="634"/>
                    <a:chExt cx="956" cy="173"/>
                  </a:xfrm>
                </p:grpSpPr>
                <p:sp>
                  <p:nvSpPr>
                    <p:cNvPr id="2711" name="Rectangle 2479"/>
                    <p:cNvSpPr>
                      <a:spLocks noChangeArrowheads="1"/>
                    </p:cNvSpPr>
                    <p:nvPr/>
                  </p:nvSpPr>
                  <p:spPr bwMode="auto">
                    <a:xfrm>
                      <a:off x="0" y="634"/>
                      <a:ext cx="956" cy="173"/>
                    </a:xfrm>
                    <a:prstGeom prst="rect">
                      <a:avLst/>
                    </a:prstGeom>
                    <a:noFill/>
                    <a:ln w="15875">
                      <a:solidFill>
                        <a:srgbClr val="00FFFF"/>
                      </a:solidFill>
                      <a:miter lim="800000"/>
                      <a:headEnd/>
                      <a:tailEnd/>
                    </a:ln>
                  </p:spPr>
                  <p:txBody>
                    <a:bodyPr anchor="ctr"/>
                    <a:lstStyle/>
                    <a:p>
                      <a:r>
                        <a:rPr lang="en-US" sz="1400" b="1">
                          <a:solidFill>
                            <a:schemeClr val="bg1"/>
                          </a:solidFill>
                        </a:rPr>
                        <a:t>France</a:t>
                      </a:r>
                    </a:p>
                  </p:txBody>
                </p:sp>
                <p:sp>
                  <p:nvSpPr>
                    <p:cNvPr id="2712" name="Rectangle 2668"/>
                    <p:cNvSpPr>
                      <a:spLocks noChangeArrowheads="1"/>
                    </p:cNvSpPr>
                    <p:nvPr/>
                  </p:nvSpPr>
                  <p:spPr bwMode="auto">
                    <a:xfrm>
                      <a:off x="0" y="634"/>
                      <a:ext cx="956" cy="173"/>
                    </a:xfrm>
                    <a:prstGeom prst="rect">
                      <a:avLst/>
                    </a:prstGeom>
                    <a:noFill/>
                    <a:ln w="15875">
                      <a:solidFill>
                        <a:srgbClr val="00FFFF"/>
                      </a:solidFill>
                      <a:miter lim="800000"/>
                      <a:headEnd/>
                      <a:tailEnd/>
                    </a:ln>
                  </p:spPr>
                  <p:txBody>
                    <a:bodyPr/>
                    <a:lstStyle/>
                    <a:p>
                      <a:endParaRPr lang="en-US"/>
                    </a:p>
                  </p:txBody>
                </p:sp>
              </p:grpSp>
            </p:grpSp>
            <p:grpSp>
              <p:nvGrpSpPr>
                <p:cNvPr id="2077" name="Group 2675"/>
                <p:cNvGrpSpPr>
                  <a:grpSpLocks/>
                </p:cNvGrpSpPr>
                <p:nvPr/>
              </p:nvGrpSpPr>
              <p:grpSpPr bwMode="auto">
                <a:xfrm>
                  <a:off x="956" y="634"/>
                  <a:ext cx="683" cy="173"/>
                  <a:chOff x="956" y="634"/>
                  <a:chExt cx="683" cy="173"/>
                </a:xfrm>
              </p:grpSpPr>
              <p:sp>
                <p:nvSpPr>
                  <p:cNvPr id="2705" name="Rectangle 2674"/>
                  <p:cNvSpPr>
                    <a:spLocks noChangeArrowheads="1"/>
                  </p:cNvSpPr>
                  <p:nvPr/>
                </p:nvSpPr>
                <p:spPr bwMode="auto">
                  <a:xfrm>
                    <a:off x="956" y="634"/>
                    <a:ext cx="683" cy="173"/>
                  </a:xfrm>
                  <a:prstGeom prst="rect">
                    <a:avLst/>
                  </a:prstGeom>
                  <a:noFill/>
                  <a:ln w="15875">
                    <a:solidFill>
                      <a:srgbClr val="00FFFF"/>
                    </a:solidFill>
                    <a:miter lim="800000"/>
                    <a:headEnd/>
                    <a:tailEnd/>
                  </a:ln>
                </p:spPr>
                <p:txBody>
                  <a:bodyPr/>
                  <a:lstStyle/>
                  <a:p>
                    <a:endParaRPr lang="en-US"/>
                  </a:p>
                </p:txBody>
              </p:sp>
              <p:grpSp>
                <p:nvGrpSpPr>
                  <p:cNvPr id="2706" name="Group 2673"/>
                  <p:cNvGrpSpPr>
                    <a:grpSpLocks/>
                  </p:cNvGrpSpPr>
                  <p:nvPr/>
                </p:nvGrpSpPr>
                <p:grpSpPr bwMode="auto">
                  <a:xfrm>
                    <a:off x="956" y="634"/>
                    <a:ext cx="683" cy="173"/>
                    <a:chOff x="956" y="634"/>
                    <a:chExt cx="683" cy="173"/>
                  </a:xfrm>
                </p:grpSpPr>
                <p:sp>
                  <p:nvSpPr>
                    <p:cNvPr id="2707" name="Rectangle 2480"/>
                    <p:cNvSpPr>
                      <a:spLocks noChangeArrowheads="1"/>
                    </p:cNvSpPr>
                    <p:nvPr/>
                  </p:nvSpPr>
                  <p:spPr bwMode="auto">
                    <a:xfrm>
                      <a:off x="956" y="634"/>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8,410,000</a:t>
                      </a:r>
                    </a:p>
                  </p:txBody>
                </p:sp>
                <p:sp>
                  <p:nvSpPr>
                    <p:cNvPr id="2708" name="Rectangle 2672"/>
                    <p:cNvSpPr>
                      <a:spLocks noChangeArrowheads="1"/>
                    </p:cNvSpPr>
                    <p:nvPr/>
                  </p:nvSpPr>
                  <p:spPr bwMode="auto">
                    <a:xfrm>
                      <a:off x="956" y="634"/>
                      <a:ext cx="683" cy="173"/>
                    </a:xfrm>
                    <a:prstGeom prst="rect">
                      <a:avLst/>
                    </a:prstGeom>
                    <a:noFill/>
                    <a:ln w="15875">
                      <a:solidFill>
                        <a:srgbClr val="00FFFF"/>
                      </a:solidFill>
                      <a:miter lim="800000"/>
                      <a:headEnd/>
                      <a:tailEnd/>
                    </a:ln>
                  </p:spPr>
                  <p:txBody>
                    <a:bodyPr/>
                    <a:lstStyle/>
                    <a:p>
                      <a:endParaRPr lang="en-US"/>
                    </a:p>
                  </p:txBody>
                </p:sp>
              </p:grpSp>
            </p:grpSp>
            <p:grpSp>
              <p:nvGrpSpPr>
                <p:cNvPr id="2078" name="Group 2679"/>
                <p:cNvGrpSpPr>
                  <a:grpSpLocks/>
                </p:cNvGrpSpPr>
                <p:nvPr/>
              </p:nvGrpSpPr>
              <p:grpSpPr bwMode="auto">
                <a:xfrm>
                  <a:off x="1639" y="634"/>
                  <a:ext cx="623" cy="173"/>
                  <a:chOff x="1639" y="634"/>
                  <a:chExt cx="623" cy="173"/>
                </a:xfrm>
              </p:grpSpPr>
              <p:sp>
                <p:nvSpPr>
                  <p:cNvPr id="2701" name="Rectangle 2678"/>
                  <p:cNvSpPr>
                    <a:spLocks noChangeArrowheads="1"/>
                  </p:cNvSpPr>
                  <p:nvPr/>
                </p:nvSpPr>
                <p:spPr bwMode="auto">
                  <a:xfrm>
                    <a:off x="1639" y="634"/>
                    <a:ext cx="623" cy="173"/>
                  </a:xfrm>
                  <a:prstGeom prst="rect">
                    <a:avLst/>
                  </a:prstGeom>
                  <a:noFill/>
                  <a:ln w="15875">
                    <a:solidFill>
                      <a:srgbClr val="00FFFF"/>
                    </a:solidFill>
                    <a:miter lim="800000"/>
                    <a:headEnd/>
                    <a:tailEnd/>
                  </a:ln>
                </p:spPr>
                <p:txBody>
                  <a:bodyPr/>
                  <a:lstStyle/>
                  <a:p>
                    <a:endParaRPr lang="en-US"/>
                  </a:p>
                </p:txBody>
              </p:sp>
              <p:grpSp>
                <p:nvGrpSpPr>
                  <p:cNvPr id="2702" name="Group 2677"/>
                  <p:cNvGrpSpPr>
                    <a:grpSpLocks/>
                  </p:cNvGrpSpPr>
                  <p:nvPr/>
                </p:nvGrpSpPr>
                <p:grpSpPr bwMode="auto">
                  <a:xfrm>
                    <a:off x="1639" y="634"/>
                    <a:ext cx="623" cy="173"/>
                    <a:chOff x="1639" y="634"/>
                    <a:chExt cx="623" cy="173"/>
                  </a:xfrm>
                </p:grpSpPr>
                <p:sp>
                  <p:nvSpPr>
                    <p:cNvPr id="2703" name="Rectangle 2481"/>
                    <p:cNvSpPr>
                      <a:spLocks noChangeArrowheads="1"/>
                    </p:cNvSpPr>
                    <p:nvPr/>
                  </p:nvSpPr>
                  <p:spPr bwMode="auto">
                    <a:xfrm>
                      <a:off x="1639" y="634"/>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1,357,800</a:t>
                      </a:r>
                    </a:p>
                  </p:txBody>
                </p:sp>
                <p:sp>
                  <p:nvSpPr>
                    <p:cNvPr id="2704" name="Rectangle 2676"/>
                    <p:cNvSpPr>
                      <a:spLocks noChangeArrowheads="1"/>
                    </p:cNvSpPr>
                    <p:nvPr/>
                  </p:nvSpPr>
                  <p:spPr bwMode="auto">
                    <a:xfrm>
                      <a:off x="1639" y="634"/>
                      <a:ext cx="623" cy="173"/>
                    </a:xfrm>
                    <a:prstGeom prst="rect">
                      <a:avLst/>
                    </a:prstGeom>
                    <a:noFill/>
                    <a:ln w="15875">
                      <a:solidFill>
                        <a:srgbClr val="00FFFF"/>
                      </a:solidFill>
                      <a:miter lim="800000"/>
                      <a:headEnd/>
                      <a:tailEnd/>
                    </a:ln>
                  </p:spPr>
                  <p:txBody>
                    <a:bodyPr/>
                    <a:lstStyle/>
                    <a:p>
                      <a:endParaRPr lang="en-US"/>
                    </a:p>
                  </p:txBody>
                </p:sp>
              </p:grpSp>
            </p:grpSp>
            <p:grpSp>
              <p:nvGrpSpPr>
                <p:cNvPr id="2079" name="Group 2683"/>
                <p:cNvGrpSpPr>
                  <a:grpSpLocks/>
                </p:cNvGrpSpPr>
                <p:nvPr/>
              </p:nvGrpSpPr>
              <p:grpSpPr bwMode="auto">
                <a:xfrm>
                  <a:off x="2262" y="634"/>
                  <a:ext cx="683" cy="173"/>
                  <a:chOff x="2262" y="634"/>
                  <a:chExt cx="683" cy="173"/>
                </a:xfrm>
              </p:grpSpPr>
              <p:sp>
                <p:nvSpPr>
                  <p:cNvPr id="2697" name="Rectangle 2682"/>
                  <p:cNvSpPr>
                    <a:spLocks noChangeArrowheads="1"/>
                  </p:cNvSpPr>
                  <p:nvPr/>
                </p:nvSpPr>
                <p:spPr bwMode="auto">
                  <a:xfrm>
                    <a:off x="2262" y="634"/>
                    <a:ext cx="683" cy="173"/>
                  </a:xfrm>
                  <a:prstGeom prst="rect">
                    <a:avLst/>
                  </a:prstGeom>
                  <a:noFill/>
                  <a:ln w="15875">
                    <a:solidFill>
                      <a:srgbClr val="00FFFF"/>
                    </a:solidFill>
                    <a:miter lim="800000"/>
                    <a:headEnd/>
                    <a:tailEnd/>
                  </a:ln>
                </p:spPr>
                <p:txBody>
                  <a:bodyPr/>
                  <a:lstStyle/>
                  <a:p>
                    <a:endParaRPr lang="en-US"/>
                  </a:p>
                </p:txBody>
              </p:sp>
              <p:grpSp>
                <p:nvGrpSpPr>
                  <p:cNvPr id="2698" name="Group 2681"/>
                  <p:cNvGrpSpPr>
                    <a:grpSpLocks/>
                  </p:cNvGrpSpPr>
                  <p:nvPr/>
                </p:nvGrpSpPr>
                <p:grpSpPr bwMode="auto">
                  <a:xfrm>
                    <a:off x="2262" y="634"/>
                    <a:ext cx="683" cy="173"/>
                    <a:chOff x="2262" y="634"/>
                    <a:chExt cx="683" cy="173"/>
                  </a:xfrm>
                </p:grpSpPr>
                <p:sp>
                  <p:nvSpPr>
                    <p:cNvPr id="2699" name="Rectangle 2482"/>
                    <p:cNvSpPr>
                      <a:spLocks noChangeArrowheads="1"/>
                    </p:cNvSpPr>
                    <p:nvPr/>
                  </p:nvSpPr>
                  <p:spPr bwMode="auto">
                    <a:xfrm>
                      <a:off x="2262" y="634"/>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4,266,000</a:t>
                      </a:r>
                    </a:p>
                  </p:txBody>
                </p:sp>
                <p:sp>
                  <p:nvSpPr>
                    <p:cNvPr id="2700" name="Rectangle 2680"/>
                    <p:cNvSpPr>
                      <a:spLocks noChangeArrowheads="1"/>
                    </p:cNvSpPr>
                    <p:nvPr/>
                  </p:nvSpPr>
                  <p:spPr bwMode="auto">
                    <a:xfrm>
                      <a:off x="2262" y="634"/>
                      <a:ext cx="683" cy="173"/>
                    </a:xfrm>
                    <a:prstGeom prst="rect">
                      <a:avLst/>
                    </a:prstGeom>
                    <a:noFill/>
                    <a:ln w="15875">
                      <a:solidFill>
                        <a:srgbClr val="00FFFF"/>
                      </a:solidFill>
                      <a:miter lim="800000"/>
                      <a:headEnd/>
                      <a:tailEnd/>
                    </a:ln>
                  </p:spPr>
                  <p:txBody>
                    <a:bodyPr/>
                    <a:lstStyle/>
                    <a:p>
                      <a:endParaRPr lang="en-US"/>
                    </a:p>
                  </p:txBody>
                </p:sp>
              </p:grpSp>
            </p:grpSp>
            <p:grpSp>
              <p:nvGrpSpPr>
                <p:cNvPr id="2080" name="Group 2687"/>
                <p:cNvGrpSpPr>
                  <a:grpSpLocks/>
                </p:cNvGrpSpPr>
                <p:nvPr/>
              </p:nvGrpSpPr>
              <p:grpSpPr bwMode="auto">
                <a:xfrm>
                  <a:off x="2945" y="634"/>
                  <a:ext cx="703" cy="173"/>
                  <a:chOff x="2945" y="634"/>
                  <a:chExt cx="703" cy="173"/>
                </a:xfrm>
              </p:grpSpPr>
              <p:sp>
                <p:nvSpPr>
                  <p:cNvPr id="2693" name="Rectangle 2686"/>
                  <p:cNvSpPr>
                    <a:spLocks noChangeArrowheads="1"/>
                  </p:cNvSpPr>
                  <p:nvPr/>
                </p:nvSpPr>
                <p:spPr bwMode="auto">
                  <a:xfrm>
                    <a:off x="2945" y="634"/>
                    <a:ext cx="703" cy="173"/>
                  </a:xfrm>
                  <a:prstGeom prst="rect">
                    <a:avLst/>
                  </a:prstGeom>
                  <a:noFill/>
                  <a:ln w="15875">
                    <a:solidFill>
                      <a:srgbClr val="00FFFF"/>
                    </a:solidFill>
                    <a:miter lim="800000"/>
                    <a:headEnd/>
                    <a:tailEnd/>
                  </a:ln>
                </p:spPr>
                <p:txBody>
                  <a:bodyPr/>
                  <a:lstStyle/>
                  <a:p>
                    <a:endParaRPr lang="en-US"/>
                  </a:p>
                </p:txBody>
              </p:sp>
              <p:grpSp>
                <p:nvGrpSpPr>
                  <p:cNvPr id="2694" name="Group 2685"/>
                  <p:cNvGrpSpPr>
                    <a:grpSpLocks/>
                  </p:cNvGrpSpPr>
                  <p:nvPr/>
                </p:nvGrpSpPr>
                <p:grpSpPr bwMode="auto">
                  <a:xfrm>
                    <a:off x="2945" y="634"/>
                    <a:ext cx="703" cy="173"/>
                    <a:chOff x="2945" y="634"/>
                    <a:chExt cx="703" cy="173"/>
                  </a:xfrm>
                </p:grpSpPr>
                <p:sp>
                  <p:nvSpPr>
                    <p:cNvPr id="2695" name="Rectangle 2483"/>
                    <p:cNvSpPr>
                      <a:spLocks noChangeArrowheads="1"/>
                    </p:cNvSpPr>
                    <p:nvPr/>
                  </p:nvSpPr>
                  <p:spPr bwMode="auto">
                    <a:xfrm>
                      <a:off x="2945" y="634"/>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537,000</a:t>
                      </a:r>
                    </a:p>
                  </p:txBody>
                </p:sp>
                <p:sp>
                  <p:nvSpPr>
                    <p:cNvPr id="2696" name="Rectangle 2684"/>
                    <p:cNvSpPr>
                      <a:spLocks noChangeArrowheads="1"/>
                    </p:cNvSpPr>
                    <p:nvPr/>
                  </p:nvSpPr>
                  <p:spPr bwMode="auto">
                    <a:xfrm>
                      <a:off x="2945" y="634"/>
                      <a:ext cx="703" cy="173"/>
                    </a:xfrm>
                    <a:prstGeom prst="rect">
                      <a:avLst/>
                    </a:prstGeom>
                    <a:noFill/>
                    <a:ln w="15875">
                      <a:solidFill>
                        <a:srgbClr val="00FFFF"/>
                      </a:solidFill>
                      <a:miter lim="800000"/>
                      <a:headEnd/>
                      <a:tailEnd/>
                    </a:ln>
                  </p:spPr>
                  <p:txBody>
                    <a:bodyPr/>
                    <a:lstStyle/>
                    <a:p>
                      <a:endParaRPr lang="en-US"/>
                    </a:p>
                  </p:txBody>
                </p:sp>
              </p:grpSp>
            </p:grpSp>
            <p:grpSp>
              <p:nvGrpSpPr>
                <p:cNvPr id="2081" name="Group 2691"/>
                <p:cNvGrpSpPr>
                  <a:grpSpLocks/>
                </p:cNvGrpSpPr>
                <p:nvPr/>
              </p:nvGrpSpPr>
              <p:grpSpPr bwMode="auto">
                <a:xfrm>
                  <a:off x="3648" y="634"/>
                  <a:ext cx="683" cy="173"/>
                  <a:chOff x="3648" y="634"/>
                  <a:chExt cx="683" cy="173"/>
                </a:xfrm>
              </p:grpSpPr>
              <p:sp>
                <p:nvSpPr>
                  <p:cNvPr id="2689" name="Rectangle 2690"/>
                  <p:cNvSpPr>
                    <a:spLocks noChangeArrowheads="1"/>
                  </p:cNvSpPr>
                  <p:nvPr/>
                </p:nvSpPr>
                <p:spPr bwMode="auto">
                  <a:xfrm>
                    <a:off x="3648" y="634"/>
                    <a:ext cx="683" cy="173"/>
                  </a:xfrm>
                  <a:prstGeom prst="rect">
                    <a:avLst/>
                  </a:prstGeom>
                  <a:noFill/>
                  <a:ln w="15875">
                    <a:solidFill>
                      <a:srgbClr val="00FFFF"/>
                    </a:solidFill>
                    <a:miter lim="800000"/>
                    <a:headEnd/>
                    <a:tailEnd/>
                  </a:ln>
                </p:spPr>
                <p:txBody>
                  <a:bodyPr/>
                  <a:lstStyle/>
                  <a:p>
                    <a:endParaRPr lang="en-US"/>
                  </a:p>
                </p:txBody>
              </p:sp>
              <p:grpSp>
                <p:nvGrpSpPr>
                  <p:cNvPr id="2690" name="Group 2689"/>
                  <p:cNvGrpSpPr>
                    <a:grpSpLocks/>
                  </p:cNvGrpSpPr>
                  <p:nvPr/>
                </p:nvGrpSpPr>
                <p:grpSpPr bwMode="auto">
                  <a:xfrm>
                    <a:off x="3648" y="634"/>
                    <a:ext cx="683" cy="173"/>
                    <a:chOff x="3648" y="634"/>
                    <a:chExt cx="683" cy="173"/>
                  </a:xfrm>
                </p:grpSpPr>
                <p:sp>
                  <p:nvSpPr>
                    <p:cNvPr id="2691" name="Rectangle 2484"/>
                    <p:cNvSpPr>
                      <a:spLocks noChangeArrowheads="1"/>
                    </p:cNvSpPr>
                    <p:nvPr/>
                  </p:nvSpPr>
                  <p:spPr bwMode="auto">
                    <a:xfrm>
                      <a:off x="3648" y="634"/>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6,160,800</a:t>
                      </a:r>
                    </a:p>
                  </p:txBody>
                </p:sp>
                <p:sp>
                  <p:nvSpPr>
                    <p:cNvPr id="2692" name="Rectangle 2688"/>
                    <p:cNvSpPr>
                      <a:spLocks noChangeArrowheads="1"/>
                    </p:cNvSpPr>
                    <p:nvPr/>
                  </p:nvSpPr>
                  <p:spPr bwMode="auto">
                    <a:xfrm>
                      <a:off x="3648" y="634"/>
                      <a:ext cx="683" cy="173"/>
                    </a:xfrm>
                    <a:prstGeom prst="rect">
                      <a:avLst/>
                    </a:prstGeom>
                    <a:noFill/>
                    <a:ln w="15875">
                      <a:solidFill>
                        <a:srgbClr val="00FFFF"/>
                      </a:solidFill>
                      <a:miter lim="800000"/>
                      <a:headEnd/>
                      <a:tailEnd/>
                    </a:ln>
                  </p:spPr>
                  <p:txBody>
                    <a:bodyPr/>
                    <a:lstStyle/>
                    <a:p>
                      <a:endParaRPr lang="en-US"/>
                    </a:p>
                  </p:txBody>
                </p:sp>
              </p:grpSp>
            </p:grpSp>
            <p:grpSp>
              <p:nvGrpSpPr>
                <p:cNvPr id="2082" name="Group 2695"/>
                <p:cNvGrpSpPr>
                  <a:grpSpLocks/>
                </p:cNvGrpSpPr>
                <p:nvPr/>
              </p:nvGrpSpPr>
              <p:grpSpPr bwMode="auto">
                <a:xfrm>
                  <a:off x="4331" y="634"/>
                  <a:ext cx="849" cy="173"/>
                  <a:chOff x="4331" y="634"/>
                  <a:chExt cx="849" cy="173"/>
                </a:xfrm>
              </p:grpSpPr>
              <p:sp>
                <p:nvSpPr>
                  <p:cNvPr id="2685" name="Rectangle 2694"/>
                  <p:cNvSpPr>
                    <a:spLocks noChangeArrowheads="1"/>
                  </p:cNvSpPr>
                  <p:nvPr/>
                </p:nvSpPr>
                <p:spPr bwMode="auto">
                  <a:xfrm>
                    <a:off x="4331" y="634"/>
                    <a:ext cx="849" cy="173"/>
                  </a:xfrm>
                  <a:prstGeom prst="rect">
                    <a:avLst/>
                  </a:prstGeom>
                  <a:noFill/>
                  <a:ln w="15875">
                    <a:solidFill>
                      <a:srgbClr val="00FFFF"/>
                    </a:solidFill>
                    <a:miter lim="800000"/>
                    <a:headEnd/>
                    <a:tailEnd/>
                  </a:ln>
                </p:spPr>
                <p:txBody>
                  <a:bodyPr/>
                  <a:lstStyle/>
                  <a:p>
                    <a:endParaRPr lang="en-US"/>
                  </a:p>
                </p:txBody>
              </p:sp>
              <p:grpSp>
                <p:nvGrpSpPr>
                  <p:cNvPr id="2686" name="Group 2693"/>
                  <p:cNvGrpSpPr>
                    <a:grpSpLocks/>
                  </p:cNvGrpSpPr>
                  <p:nvPr/>
                </p:nvGrpSpPr>
                <p:grpSpPr bwMode="auto">
                  <a:xfrm>
                    <a:off x="4331" y="634"/>
                    <a:ext cx="849" cy="173"/>
                    <a:chOff x="4331" y="634"/>
                    <a:chExt cx="849" cy="173"/>
                  </a:xfrm>
                </p:grpSpPr>
                <p:sp>
                  <p:nvSpPr>
                    <p:cNvPr id="2687" name="Rectangle 2485"/>
                    <p:cNvSpPr>
                      <a:spLocks noChangeArrowheads="1"/>
                    </p:cNvSpPr>
                    <p:nvPr/>
                  </p:nvSpPr>
                  <p:spPr bwMode="auto">
                    <a:xfrm>
                      <a:off x="4331" y="634"/>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76.3</a:t>
                      </a:r>
                    </a:p>
                  </p:txBody>
                </p:sp>
                <p:sp>
                  <p:nvSpPr>
                    <p:cNvPr id="2688" name="Rectangle 2692"/>
                    <p:cNvSpPr>
                      <a:spLocks noChangeArrowheads="1"/>
                    </p:cNvSpPr>
                    <p:nvPr/>
                  </p:nvSpPr>
                  <p:spPr bwMode="auto">
                    <a:xfrm>
                      <a:off x="4331" y="634"/>
                      <a:ext cx="849" cy="173"/>
                    </a:xfrm>
                    <a:prstGeom prst="rect">
                      <a:avLst/>
                    </a:prstGeom>
                    <a:noFill/>
                    <a:ln w="15875">
                      <a:solidFill>
                        <a:srgbClr val="00FFFF"/>
                      </a:solidFill>
                      <a:miter lim="800000"/>
                      <a:headEnd/>
                      <a:tailEnd/>
                    </a:ln>
                  </p:spPr>
                  <p:txBody>
                    <a:bodyPr/>
                    <a:lstStyle/>
                    <a:p>
                      <a:endParaRPr lang="en-US"/>
                    </a:p>
                  </p:txBody>
                </p:sp>
              </p:grpSp>
            </p:grpSp>
            <p:grpSp>
              <p:nvGrpSpPr>
                <p:cNvPr id="2083" name="Group 2699"/>
                <p:cNvGrpSpPr>
                  <a:grpSpLocks/>
                </p:cNvGrpSpPr>
                <p:nvPr/>
              </p:nvGrpSpPr>
              <p:grpSpPr bwMode="auto">
                <a:xfrm>
                  <a:off x="0" y="807"/>
                  <a:ext cx="956" cy="173"/>
                  <a:chOff x="0" y="807"/>
                  <a:chExt cx="956" cy="173"/>
                </a:xfrm>
              </p:grpSpPr>
              <p:sp>
                <p:nvSpPr>
                  <p:cNvPr id="2681" name="Rectangle 2698"/>
                  <p:cNvSpPr>
                    <a:spLocks noChangeArrowheads="1"/>
                  </p:cNvSpPr>
                  <p:nvPr/>
                </p:nvSpPr>
                <p:spPr bwMode="auto">
                  <a:xfrm>
                    <a:off x="0" y="807"/>
                    <a:ext cx="956" cy="173"/>
                  </a:xfrm>
                  <a:prstGeom prst="rect">
                    <a:avLst/>
                  </a:prstGeom>
                  <a:noFill/>
                  <a:ln w="15875">
                    <a:solidFill>
                      <a:srgbClr val="00FFFF"/>
                    </a:solidFill>
                    <a:miter lim="800000"/>
                    <a:headEnd/>
                    <a:tailEnd/>
                  </a:ln>
                </p:spPr>
                <p:txBody>
                  <a:bodyPr/>
                  <a:lstStyle/>
                  <a:p>
                    <a:endParaRPr lang="en-US"/>
                  </a:p>
                </p:txBody>
              </p:sp>
              <p:grpSp>
                <p:nvGrpSpPr>
                  <p:cNvPr id="2682" name="Group 2697"/>
                  <p:cNvGrpSpPr>
                    <a:grpSpLocks/>
                  </p:cNvGrpSpPr>
                  <p:nvPr/>
                </p:nvGrpSpPr>
                <p:grpSpPr bwMode="auto">
                  <a:xfrm>
                    <a:off x="0" y="807"/>
                    <a:ext cx="956" cy="173"/>
                    <a:chOff x="0" y="807"/>
                    <a:chExt cx="956" cy="173"/>
                  </a:xfrm>
                </p:grpSpPr>
                <p:sp>
                  <p:nvSpPr>
                    <p:cNvPr id="2683" name="Rectangle 2486"/>
                    <p:cNvSpPr>
                      <a:spLocks noChangeArrowheads="1"/>
                    </p:cNvSpPr>
                    <p:nvPr/>
                  </p:nvSpPr>
                  <p:spPr bwMode="auto">
                    <a:xfrm>
                      <a:off x="0" y="807"/>
                      <a:ext cx="956" cy="173"/>
                    </a:xfrm>
                    <a:prstGeom prst="rect">
                      <a:avLst/>
                    </a:prstGeom>
                    <a:noFill/>
                    <a:ln w="15875">
                      <a:solidFill>
                        <a:srgbClr val="00FFFF"/>
                      </a:solidFill>
                      <a:miter lim="800000"/>
                      <a:headEnd/>
                      <a:tailEnd/>
                    </a:ln>
                  </p:spPr>
                  <p:txBody>
                    <a:bodyPr anchor="ctr"/>
                    <a:lstStyle/>
                    <a:p>
                      <a:r>
                        <a:rPr lang="en-US" sz="1400" b="1">
                          <a:solidFill>
                            <a:schemeClr val="bg1"/>
                          </a:solidFill>
                        </a:rPr>
                        <a:t>British Empire</a:t>
                      </a:r>
                    </a:p>
                  </p:txBody>
                </p:sp>
                <p:sp>
                  <p:nvSpPr>
                    <p:cNvPr id="2684" name="Rectangle 2696"/>
                    <p:cNvSpPr>
                      <a:spLocks noChangeArrowheads="1"/>
                    </p:cNvSpPr>
                    <p:nvPr/>
                  </p:nvSpPr>
                  <p:spPr bwMode="auto">
                    <a:xfrm>
                      <a:off x="0" y="807"/>
                      <a:ext cx="956" cy="173"/>
                    </a:xfrm>
                    <a:prstGeom prst="rect">
                      <a:avLst/>
                    </a:prstGeom>
                    <a:noFill/>
                    <a:ln w="15875">
                      <a:solidFill>
                        <a:srgbClr val="00FFFF"/>
                      </a:solidFill>
                      <a:miter lim="800000"/>
                      <a:headEnd/>
                      <a:tailEnd/>
                    </a:ln>
                  </p:spPr>
                  <p:txBody>
                    <a:bodyPr/>
                    <a:lstStyle/>
                    <a:p>
                      <a:endParaRPr lang="en-US"/>
                    </a:p>
                  </p:txBody>
                </p:sp>
              </p:grpSp>
            </p:grpSp>
            <p:grpSp>
              <p:nvGrpSpPr>
                <p:cNvPr id="2084" name="Group 2703"/>
                <p:cNvGrpSpPr>
                  <a:grpSpLocks/>
                </p:cNvGrpSpPr>
                <p:nvPr/>
              </p:nvGrpSpPr>
              <p:grpSpPr bwMode="auto">
                <a:xfrm>
                  <a:off x="956" y="807"/>
                  <a:ext cx="683" cy="173"/>
                  <a:chOff x="956" y="807"/>
                  <a:chExt cx="683" cy="173"/>
                </a:xfrm>
              </p:grpSpPr>
              <p:sp>
                <p:nvSpPr>
                  <p:cNvPr id="2677" name="Rectangle 2702"/>
                  <p:cNvSpPr>
                    <a:spLocks noChangeArrowheads="1"/>
                  </p:cNvSpPr>
                  <p:nvPr/>
                </p:nvSpPr>
                <p:spPr bwMode="auto">
                  <a:xfrm>
                    <a:off x="956" y="807"/>
                    <a:ext cx="683" cy="173"/>
                  </a:xfrm>
                  <a:prstGeom prst="rect">
                    <a:avLst/>
                  </a:prstGeom>
                  <a:noFill/>
                  <a:ln w="15875">
                    <a:solidFill>
                      <a:srgbClr val="00FFFF"/>
                    </a:solidFill>
                    <a:miter lim="800000"/>
                    <a:headEnd/>
                    <a:tailEnd/>
                  </a:ln>
                </p:spPr>
                <p:txBody>
                  <a:bodyPr/>
                  <a:lstStyle/>
                  <a:p>
                    <a:endParaRPr lang="en-US"/>
                  </a:p>
                </p:txBody>
              </p:sp>
              <p:grpSp>
                <p:nvGrpSpPr>
                  <p:cNvPr id="2678" name="Group 2701"/>
                  <p:cNvGrpSpPr>
                    <a:grpSpLocks/>
                  </p:cNvGrpSpPr>
                  <p:nvPr/>
                </p:nvGrpSpPr>
                <p:grpSpPr bwMode="auto">
                  <a:xfrm>
                    <a:off x="956" y="807"/>
                    <a:ext cx="683" cy="173"/>
                    <a:chOff x="956" y="807"/>
                    <a:chExt cx="683" cy="173"/>
                  </a:xfrm>
                </p:grpSpPr>
                <p:sp>
                  <p:nvSpPr>
                    <p:cNvPr id="2679" name="Rectangle 2487"/>
                    <p:cNvSpPr>
                      <a:spLocks noChangeArrowheads="1"/>
                    </p:cNvSpPr>
                    <p:nvPr/>
                  </p:nvSpPr>
                  <p:spPr bwMode="auto">
                    <a:xfrm>
                      <a:off x="956" y="807"/>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8,904,467</a:t>
                      </a:r>
                    </a:p>
                  </p:txBody>
                </p:sp>
                <p:sp>
                  <p:nvSpPr>
                    <p:cNvPr id="2680" name="Rectangle 2700"/>
                    <p:cNvSpPr>
                      <a:spLocks noChangeArrowheads="1"/>
                    </p:cNvSpPr>
                    <p:nvPr/>
                  </p:nvSpPr>
                  <p:spPr bwMode="auto">
                    <a:xfrm>
                      <a:off x="956" y="807"/>
                      <a:ext cx="683" cy="173"/>
                    </a:xfrm>
                    <a:prstGeom prst="rect">
                      <a:avLst/>
                    </a:prstGeom>
                    <a:noFill/>
                    <a:ln w="15875">
                      <a:solidFill>
                        <a:srgbClr val="00FFFF"/>
                      </a:solidFill>
                      <a:miter lim="800000"/>
                      <a:headEnd/>
                      <a:tailEnd/>
                    </a:ln>
                  </p:spPr>
                  <p:txBody>
                    <a:bodyPr/>
                    <a:lstStyle/>
                    <a:p>
                      <a:endParaRPr lang="en-US"/>
                    </a:p>
                  </p:txBody>
                </p:sp>
              </p:grpSp>
            </p:grpSp>
            <p:grpSp>
              <p:nvGrpSpPr>
                <p:cNvPr id="2085" name="Group 2707"/>
                <p:cNvGrpSpPr>
                  <a:grpSpLocks/>
                </p:cNvGrpSpPr>
                <p:nvPr/>
              </p:nvGrpSpPr>
              <p:grpSpPr bwMode="auto">
                <a:xfrm>
                  <a:off x="1639" y="807"/>
                  <a:ext cx="623" cy="173"/>
                  <a:chOff x="1639" y="807"/>
                  <a:chExt cx="623" cy="173"/>
                </a:xfrm>
              </p:grpSpPr>
              <p:sp>
                <p:nvSpPr>
                  <p:cNvPr id="2673" name="Rectangle 2706"/>
                  <p:cNvSpPr>
                    <a:spLocks noChangeArrowheads="1"/>
                  </p:cNvSpPr>
                  <p:nvPr/>
                </p:nvSpPr>
                <p:spPr bwMode="auto">
                  <a:xfrm>
                    <a:off x="1639" y="807"/>
                    <a:ext cx="623" cy="173"/>
                  </a:xfrm>
                  <a:prstGeom prst="rect">
                    <a:avLst/>
                  </a:prstGeom>
                  <a:noFill/>
                  <a:ln w="15875">
                    <a:solidFill>
                      <a:srgbClr val="00FFFF"/>
                    </a:solidFill>
                    <a:miter lim="800000"/>
                    <a:headEnd/>
                    <a:tailEnd/>
                  </a:ln>
                </p:spPr>
                <p:txBody>
                  <a:bodyPr/>
                  <a:lstStyle/>
                  <a:p>
                    <a:endParaRPr lang="en-US"/>
                  </a:p>
                </p:txBody>
              </p:sp>
              <p:grpSp>
                <p:nvGrpSpPr>
                  <p:cNvPr id="2674" name="Group 2705"/>
                  <p:cNvGrpSpPr>
                    <a:grpSpLocks/>
                  </p:cNvGrpSpPr>
                  <p:nvPr/>
                </p:nvGrpSpPr>
                <p:grpSpPr bwMode="auto">
                  <a:xfrm>
                    <a:off x="1639" y="807"/>
                    <a:ext cx="623" cy="173"/>
                    <a:chOff x="1639" y="807"/>
                    <a:chExt cx="623" cy="173"/>
                  </a:xfrm>
                </p:grpSpPr>
                <p:sp>
                  <p:nvSpPr>
                    <p:cNvPr id="2675" name="Rectangle 2488"/>
                    <p:cNvSpPr>
                      <a:spLocks noChangeArrowheads="1"/>
                    </p:cNvSpPr>
                    <p:nvPr/>
                  </p:nvSpPr>
                  <p:spPr bwMode="auto">
                    <a:xfrm>
                      <a:off x="1639" y="807"/>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908,371</a:t>
                      </a:r>
                    </a:p>
                  </p:txBody>
                </p:sp>
                <p:sp>
                  <p:nvSpPr>
                    <p:cNvPr id="2676" name="Rectangle 2704"/>
                    <p:cNvSpPr>
                      <a:spLocks noChangeArrowheads="1"/>
                    </p:cNvSpPr>
                    <p:nvPr/>
                  </p:nvSpPr>
                  <p:spPr bwMode="auto">
                    <a:xfrm>
                      <a:off x="1639" y="807"/>
                      <a:ext cx="623" cy="173"/>
                    </a:xfrm>
                    <a:prstGeom prst="rect">
                      <a:avLst/>
                    </a:prstGeom>
                    <a:noFill/>
                    <a:ln w="15875">
                      <a:solidFill>
                        <a:srgbClr val="00FFFF"/>
                      </a:solidFill>
                      <a:miter lim="800000"/>
                      <a:headEnd/>
                      <a:tailEnd/>
                    </a:ln>
                  </p:spPr>
                  <p:txBody>
                    <a:bodyPr/>
                    <a:lstStyle/>
                    <a:p>
                      <a:endParaRPr lang="en-US"/>
                    </a:p>
                  </p:txBody>
                </p:sp>
              </p:grpSp>
            </p:grpSp>
            <p:grpSp>
              <p:nvGrpSpPr>
                <p:cNvPr id="2086" name="Group 2711"/>
                <p:cNvGrpSpPr>
                  <a:grpSpLocks/>
                </p:cNvGrpSpPr>
                <p:nvPr/>
              </p:nvGrpSpPr>
              <p:grpSpPr bwMode="auto">
                <a:xfrm>
                  <a:off x="2262" y="807"/>
                  <a:ext cx="683" cy="173"/>
                  <a:chOff x="2262" y="807"/>
                  <a:chExt cx="683" cy="173"/>
                </a:xfrm>
              </p:grpSpPr>
              <p:sp>
                <p:nvSpPr>
                  <p:cNvPr id="2669" name="Rectangle 2710"/>
                  <p:cNvSpPr>
                    <a:spLocks noChangeArrowheads="1"/>
                  </p:cNvSpPr>
                  <p:nvPr/>
                </p:nvSpPr>
                <p:spPr bwMode="auto">
                  <a:xfrm>
                    <a:off x="2262" y="807"/>
                    <a:ext cx="683" cy="173"/>
                  </a:xfrm>
                  <a:prstGeom prst="rect">
                    <a:avLst/>
                  </a:prstGeom>
                  <a:noFill/>
                  <a:ln w="15875">
                    <a:solidFill>
                      <a:srgbClr val="00FFFF"/>
                    </a:solidFill>
                    <a:miter lim="800000"/>
                    <a:headEnd/>
                    <a:tailEnd/>
                  </a:ln>
                </p:spPr>
                <p:txBody>
                  <a:bodyPr/>
                  <a:lstStyle/>
                  <a:p>
                    <a:endParaRPr lang="en-US"/>
                  </a:p>
                </p:txBody>
              </p:sp>
              <p:grpSp>
                <p:nvGrpSpPr>
                  <p:cNvPr id="2670" name="Group 2709"/>
                  <p:cNvGrpSpPr>
                    <a:grpSpLocks/>
                  </p:cNvGrpSpPr>
                  <p:nvPr/>
                </p:nvGrpSpPr>
                <p:grpSpPr bwMode="auto">
                  <a:xfrm>
                    <a:off x="2262" y="807"/>
                    <a:ext cx="683" cy="173"/>
                    <a:chOff x="2262" y="807"/>
                    <a:chExt cx="683" cy="173"/>
                  </a:xfrm>
                </p:grpSpPr>
                <p:sp>
                  <p:nvSpPr>
                    <p:cNvPr id="2671" name="Rectangle 2489"/>
                    <p:cNvSpPr>
                      <a:spLocks noChangeArrowheads="1"/>
                    </p:cNvSpPr>
                    <p:nvPr/>
                  </p:nvSpPr>
                  <p:spPr bwMode="auto">
                    <a:xfrm>
                      <a:off x="2262" y="807"/>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2,090,212</a:t>
                      </a:r>
                    </a:p>
                  </p:txBody>
                </p:sp>
                <p:sp>
                  <p:nvSpPr>
                    <p:cNvPr id="2672" name="Rectangle 2708"/>
                    <p:cNvSpPr>
                      <a:spLocks noChangeArrowheads="1"/>
                    </p:cNvSpPr>
                    <p:nvPr/>
                  </p:nvSpPr>
                  <p:spPr bwMode="auto">
                    <a:xfrm>
                      <a:off x="2262" y="807"/>
                      <a:ext cx="683" cy="173"/>
                    </a:xfrm>
                    <a:prstGeom prst="rect">
                      <a:avLst/>
                    </a:prstGeom>
                    <a:noFill/>
                    <a:ln w="15875">
                      <a:solidFill>
                        <a:srgbClr val="00FFFF"/>
                      </a:solidFill>
                      <a:miter lim="800000"/>
                      <a:headEnd/>
                      <a:tailEnd/>
                    </a:ln>
                  </p:spPr>
                  <p:txBody>
                    <a:bodyPr/>
                    <a:lstStyle/>
                    <a:p>
                      <a:endParaRPr lang="en-US"/>
                    </a:p>
                  </p:txBody>
                </p:sp>
              </p:grpSp>
            </p:grpSp>
            <p:grpSp>
              <p:nvGrpSpPr>
                <p:cNvPr id="2087" name="Group 2715"/>
                <p:cNvGrpSpPr>
                  <a:grpSpLocks/>
                </p:cNvGrpSpPr>
                <p:nvPr/>
              </p:nvGrpSpPr>
              <p:grpSpPr bwMode="auto">
                <a:xfrm>
                  <a:off x="2945" y="807"/>
                  <a:ext cx="703" cy="173"/>
                  <a:chOff x="2945" y="807"/>
                  <a:chExt cx="703" cy="173"/>
                </a:xfrm>
              </p:grpSpPr>
              <p:sp>
                <p:nvSpPr>
                  <p:cNvPr id="2665" name="Rectangle 2714"/>
                  <p:cNvSpPr>
                    <a:spLocks noChangeArrowheads="1"/>
                  </p:cNvSpPr>
                  <p:nvPr/>
                </p:nvSpPr>
                <p:spPr bwMode="auto">
                  <a:xfrm>
                    <a:off x="2945" y="807"/>
                    <a:ext cx="703" cy="173"/>
                  </a:xfrm>
                  <a:prstGeom prst="rect">
                    <a:avLst/>
                  </a:prstGeom>
                  <a:noFill/>
                  <a:ln w="15875">
                    <a:solidFill>
                      <a:srgbClr val="00FFFF"/>
                    </a:solidFill>
                    <a:miter lim="800000"/>
                    <a:headEnd/>
                    <a:tailEnd/>
                  </a:ln>
                </p:spPr>
                <p:txBody>
                  <a:bodyPr/>
                  <a:lstStyle/>
                  <a:p>
                    <a:endParaRPr lang="en-US"/>
                  </a:p>
                </p:txBody>
              </p:sp>
              <p:grpSp>
                <p:nvGrpSpPr>
                  <p:cNvPr id="2666" name="Group 2713"/>
                  <p:cNvGrpSpPr>
                    <a:grpSpLocks/>
                  </p:cNvGrpSpPr>
                  <p:nvPr/>
                </p:nvGrpSpPr>
                <p:grpSpPr bwMode="auto">
                  <a:xfrm>
                    <a:off x="2945" y="807"/>
                    <a:ext cx="703" cy="173"/>
                    <a:chOff x="2945" y="807"/>
                    <a:chExt cx="703" cy="173"/>
                  </a:xfrm>
                </p:grpSpPr>
                <p:sp>
                  <p:nvSpPr>
                    <p:cNvPr id="2667" name="Rectangle 2490"/>
                    <p:cNvSpPr>
                      <a:spLocks noChangeArrowheads="1"/>
                    </p:cNvSpPr>
                    <p:nvPr/>
                  </p:nvSpPr>
                  <p:spPr bwMode="auto">
                    <a:xfrm>
                      <a:off x="2945" y="807"/>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191,652</a:t>
                      </a:r>
                    </a:p>
                  </p:txBody>
                </p:sp>
                <p:sp>
                  <p:nvSpPr>
                    <p:cNvPr id="2668" name="Rectangle 2712"/>
                    <p:cNvSpPr>
                      <a:spLocks noChangeArrowheads="1"/>
                    </p:cNvSpPr>
                    <p:nvPr/>
                  </p:nvSpPr>
                  <p:spPr bwMode="auto">
                    <a:xfrm>
                      <a:off x="2945" y="807"/>
                      <a:ext cx="703" cy="173"/>
                    </a:xfrm>
                    <a:prstGeom prst="rect">
                      <a:avLst/>
                    </a:prstGeom>
                    <a:noFill/>
                    <a:ln w="15875">
                      <a:solidFill>
                        <a:srgbClr val="00FFFF"/>
                      </a:solidFill>
                      <a:miter lim="800000"/>
                      <a:headEnd/>
                      <a:tailEnd/>
                    </a:ln>
                  </p:spPr>
                  <p:txBody>
                    <a:bodyPr/>
                    <a:lstStyle/>
                    <a:p>
                      <a:endParaRPr lang="en-US"/>
                    </a:p>
                  </p:txBody>
                </p:sp>
              </p:grpSp>
            </p:grpSp>
            <p:grpSp>
              <p:nvGrpSpPr>
                <p:cNvPr id="2088" name="Group 2719"/>
                <p:cNvGrpSpPr>
                  <a:grpSpLocks/>
                </p:cNvGrpSpPr>
                <p:nvPr/>
              </p:nvGrpSpPr>
              <p:grpSpPr bwMode="auto">
                <a:xfrm>
                  <a:off x="3648" y="807"/>
                  <a:ext cx="683" cy="173"/>
                  <a:chOff x="3648" y="807"/>
                  <a:chExt cx="683" cy="173"/>
                </a:xfrm>
              </p:grpSpPr>
              <p:sp>
                <p:nvSpPr>
                  <p:cNvPr id="2661" name="Rectangle 2718"/>
                  <p:cNvSpPr>
                    <a:spLocks noChangeArrowheads="1"/>
                  </p:cNvSpPr>
                  <p:nvPr/>
                </p:nvSpPr>
                <p:spPr bwMode="auto">
                  <a:xfrm>
                    <a:off x="3648" y="807"/>
                    <a:ext cx="683" cy="173"/>
                  </a:xfrm>
                  <a:prstGeom prst="rect">
                    <a:avLst/>
                  </a:prstGeom>
                  <a:noFill/>
                  <a:ln w="15875">
                    <a:solidFill>
                      <a:srgbClr val="00FFFF"/>
                    </a:solidFill>
                    <a:miter lim="800000"/>
                    <a:headEnd/>
                    <a:tailEnd/>
                  </a:ln>
                </p:spPr>
                <p:txBody>
                  <a:bodyPr/>
                  <a:lstStyle/>
                  <a:p>
                    <a:endParaRPr lang="en-US"/>
                  </a:p>
                </p:txBody>
              </p:sp>
              <p:grpSp>
                <p:nvGrpSpPr>
                  <p:cNvPr id="2662" name="Group 2717"/>
                  <p:cNvGrpSpPr>
                    <a:grpSpLocks/>
                  </p:cNvGrpSpPr>
                  <p:nvPr/>
                </p:nvGrpSpPr>
                <p:grpSpPr bwMode="auto">
                  <a:xfrm>
                    <a:off x="3648" y="807"/>
                    <a:ext cx="683" cy="173"/>
                    <a:chOff x="3648" y="807"/>
                    <a:chExt cx="683" cy="173"/>
                  </a:xfrm>
                </p:grpSpPr>
                <p:sp>
                  <p:nvSpPr>
                    <p:cNvPr id="2663" name="Rectangle 2491"/>
                    <p:cNvSpPr>
                      <a:spLocks noChangeArrowheads="1"/>
                    </p:cNvSpPr>
                    <p:nvPr/>
                  </p:nvSpPr>
                  <p:spPr bwMode="auto">
                    <a:xfrm>
                      <a:off x="3648" y="807"/>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3,190,235</a:t>
                      </a:r>
                    </a:p>
                  </p:txBody>
                </p:sp>
                <p:sp>
                  <p:nvSpPr>
                    <p:cNvPr id="2664" name="Rectangle 2716"/>
                    <p:cNvSpPr>
                      <a:spLocks noChangeArrowheads="1"/>
                    </p:cNvSpPr>
                    <p:nvPr/>
                  </p:nvSpPr>
                  <p:spPr bwMode="auto">
                    <a:xfrm>
                      <a:off x="3648" y="807"/>
                      <a:ext cx="683" cy="173"/>
                    </a:xfrm>
                    <a:prstGeom prst="rect">
                      <a:avLst/>
                    </a:prstGeom>
                    <a:noFill/>
                    <a:ln w="15875">
                      <a:solidFill>
                        <a:srgbClr val="00FFFF"/>
                      </a:solidFill>
                      <a:miter lim="800000"/>
                      <a:headEnd/>
                      <a:tailEnd/>
                    </a:ln>
                  </p:spPr>
                  <p:txBody>
                    <a:bodyPr/>
                    <a:lstStyle/>
                    <a:p>
                      <a:endParaRPr lang="en-US"/>
                    </a:p>
                  </p:txBody>
                </p:sp>
              </p:grpSp>
            </p:grpSp>
            <p:grpSp>
              <p:nvGrpSpPr>
                <p:cNvPr id="2089" name="Group 2723"/>
                <p:cNvGrpSpPr>
                  <a:grpSpLocks/>
                </p:cNvGrpSpPr>
                <p:nvPr/>
              </p:nvGrpSpPr>
              <p:grpSpPr bwMode="auto">
                <a:xfrm>
                  <a:off x="4331" y="807"/>
                  <a:ext cx="849" cy="173"/>
                  <a:chOff x="4331" y="807"/>
                  <a:chExt cx="849" cy="173"/>
                </a:xfrm>
              </p:grpSpPr>
              <p:sp>
                <p:nvSpPr>
                  <p:cNvPr id="2657" name="Rectangle 2722"/>
                  <p:cNvSpPr>
                    <a:spLocks noChangeArrowheads="1"/>
                  </p:cNvSpPr>
                  <p:nvPr/>
                </p:nvSpPr>
                <p:spPr bwMode="auto">
                  <a:xfrm>
                    <a:off x="4331" y="807"/>
                    <a:ext cx="849" cy="173"/>
                  </a:xfrm>
                  <a:prstGeom prst="rect">
                    <a:avLst/>
                  </a:prstGeom>
                  <a:noFill/>
                  <a:ln w="15875">
                    <a:solidFill>
                      <a:srgbClr val="00FFFF"/>
                    </a:solidFill>
                    <a:miter lim="800000"/>
                    <a:headEnd/>
                    <a:tailEnd/>
                  </a:ln>
                </p:spPr>
                <p:txBody>
                  <a:bodyPr/>
                  <a:lstStyle/>
                  <a:p>
                    <a:endParaRPr lang="en-US"/>
                  </a:p>
                </p:txBody>
              </p:sp>
              <p:grpSp>
                <p:nvGrpSpPr>
                  <p:cNvPr id="2658" name="Group 2721"/>
                  <p:cNvGrpSpPr>
                    <a:grpSpLocks/>
                  </p:cNvGrpSpPr>
                  <p:nvPr/>
                </p:nvGrpSpPr>
                <p:grpSpPr bwMode="auto">
                  <a:xfrm>
                    <a:off x="4331" y="807"/>
                    <a:ext cx="849" cy="173"/>
                    <a:chOff x="4331" y="807"/>
                    <a:chExt cx="849" cy="173"/>
                  </a:xfrm>
                </p:grpSpPr>
                <p:sp>
                  <p:nvSpPr>
                    <p:cNvPr id="2659" name="Rectangle 2492"/>
                    <p:cNvSpPr>
                      <a:spLocks noChangeArrowheads="1"/>
                    </p:cNvSpPr>
                    <p:nvPr/>
                  </p:nvSpPr>
                  <p:spPr bwMode="auto">
                    <a:xfrm>
                      <a:off x="4331" y="807"/>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35.8</a:t>
                      </a:r>
                    </a:p>
                  </p:txBody>
                </p:sp>
                <p:sp>
                  <p:nvSpPr>
                    <p:cNvPr id="2660" name="Rectangle 2720"/>
                    <p:cNvSpPr>
                      <a:spLocks noChangeArrowheads="1"/>
                    </p:cNvSpPr>
                    <p:nvPr/>
                  </p:nvSpPr>
                  <p:spPr bwMode="auto">
                    <a:xfrm>
                      <a:off x="4331" y="807"/>
                      <a:ext cx="849" cy="173"/>
                    </a:xfrm>
                    <a:prstGeom prst="rect">
                      <a:avLst/>
                    </a:prstGeom>
                    <a:noFill/>
                    <a:ln w="15875">
                      <a:solidFill>
                        <a:srgbClr val="00FFFF"/>
                      </a:solidFill>
                      <a:miter lim="800000"/>
                      <a:headEnd/>
                      <a:tailEnd/>
                    </a:ln>
                  </p:spPr>
                  <p:txBody>
                    <a:bodyPr/>
                    <a:lstStyle/>
                    <a:p>
                      <a:endParaRPr lang="en-US"/>
                    </a:p>
                  </p:txBody>
                </p:sp>
              </p:grpSp>
            </p:grpSp>
            <p:grpSp>
              <p:nvGrpSpPr>
                <p:cNvPr id="2090" name="Group 2727"/>
                <p:cNvGrpSpPr>
                  <a:grpSpLocks/>
                </p:cNvGrpSpPr>
                <p:nvPr/>
              </p:nvGrpSpPr>
              <p:grpSpPr bwMode="auto">
                <a:xfrm>
                  <a:off x="0" y="980"/>
                  <a:ext cx="956" cy="173"/>
                  <a:chOff x="0" y="980"/>
                  <a:chExt cx="956" cy="173"/>
                </a:xfrm>
              </p:grpSpPr>
              <p:sp>
                <p:nvSpPr>
                  <p:cNvPr id="2653" name="Rectangle 2726"/>
                  <p:cNvSpPr>
                    <a:spLocks noChangeArrowheads="1"/>
                  </p:cNvSpPr>
                  <p:nvPr/>
                </p:nvSpPr>
                <p:spPr bwMode="auto">
                  <a:xfrm>
                    <a:off x="0" y="980"/>
                    <a:ext cx="956" cy="173"/>
                  </a:xfrm>
                  <a:prstGeom prst="rect">
                    <a:avLst/>
                  </a:prstGeom>
                  <a:noFill/>
                  <a:ln w="15875">
                    <a:solidFill>
                      <a:srgbClr val="00FFFF"/>
                    </a:solidFill>
                    <a:miter lim="800000"/>
                    <a:headEnd/>
                    <a:tailEnd/>
                  </a:ln>
                </p:spPr>
                <p:txBody>
                  <a:bodyPr/>
                  <a:lstStyle/>
                  <a:p>
                    <a:endParaRPr lang="en-US"/>
                  </a:p>
                </p:txBody>
              </p:sp>
              <p:grpSp>
                <p:nvGrpSpPr>
                  <p:cNvPr id="2654" name="Group 2725"/>
                  <p:cNvGrpSpPr>
                    <a:grpSpLocks/>
                  </p:cNvGrpSpPr>
                  <p:nvPr/>
                </p:nvGrpSpPr>
                <p:grpSpPr bwMode="auto">
                  <a:xfrm>
                    <a:off x="0" y="980"/>
                    <a:ext cx="956" cy="173"/>
                    <a:chOff x="0" y="980"/>
                    <a:chExt cx="956" cy="173"/>
                  </a:xfrm>
                </p:grpSpPr>
                <p:sp>
                  <p:nvSpPr>
                    <p:cNvPr id="2655" name="Rectangle 2493"/>
                    <p:cNvSpPr>
                      <a:spLocks noChangeArrowheads="1"/>
                    </p:cNvSpPr>
                    <p:nvPr/>
                  </p:nvSpPr>
                  <p:spPr bwMode="auto">
                    <a:xfrm>
                      <a:off x="0" y="980"/>
                      <a:ext cx="956" cy="173"/>
                    </a:xfrm>
                    <a:prstGeom prst="rect">
                      <a:avLst/>
                    </a:prstGeom>
                    <a:noFill/>
                    <a:ln w="15875">
                      <a:solidFill>
                        <a:srgbClr val="00FFFF"/>
                      </a:solidFill>
                      <a:miter lim="800000"/>
                      <a:headEnd/>
                      <a:tailEnd/>
                    </a:ln>
                  </p:spPr>
                  <p:txBody>
                    <a:bodyPr anchor="ctr"/>
                    <a:lstStyle/>
                    <a:p>
                      <a:r>
                        <a:rPr lang="en-US" sz="1400" b="1">
                          <a:solidFill>
                            <a:schemeClr val="bg1"/>
                          </a:solidFill>
                        </a:rPr>
                        <a:t>Italy</a:t>
                      </a:r>
                    </a:p>
                  </p:txBody>
                </p:sp>
                <p:sp>
                  <p:nvSpPr>
                    <p:cNvPr id="2656" name="Rectangle 2724"/>
                    <p:cNvSpPr>
                      <a:spLocks noChangeArrowheads="1"/>
                    </p:cNvSpPr>
                    <p:nvPr/>
                  </p:nvSpPr>
                  <p:spPr bwMode="auto">
                    <a:xfrm>
                      <a:off x="0" y="980"/>
                      <a:ext cx="956" cy="173"/>
                    </a:xfrm>
                    <a:prstGeom prst="rect">
                      <a:avLst/>
                    </a:prstGeom>
                    <a:noFill/>
                    <a:ln w="15875">
                      <a:solidFill>
                        <a:srgbClr val="00FFFF"/>
                      </a:solidFill>
                      <a:miter lim="800000"/>
                      <a:headEnd/>
                      <a:tailEnd/>
                    </a:ln>
                  </p:spPr>
                  <p:txBody>
                    <a:bodyPr/>
                    <a:lstStyle/>
                    <a:p>
                      <a:endParaRPr lang="en-US"/>
                    </a:p>
                  </p:txBody>
                </p:sp>
              </p:grpSp>
            </p:grpSp>
            <p:grpSp>
              <p:nvGrpSpPr>
                <p:cNvPr id="2091" name="Group 2731"/>
                <p:cNvGrpSpPr>
                  <a:grpSpLocks/>
                </p:cNvGrpSpPr>
                <p:nvPr/>
              </p:nvGrpSpPr>
              <p:grpSpPr bwMode="auto">
                <a:xfrm>
                  <a:off x="956" y="980"/>
                  <a:ext cx="683" cy="173"/>
                  <a:chOff x="956" y="980"/>
                  <a:chExt cx="683" cy="173"/>
                </a:xfrm>
              </p:grpSpPr>
              <p:sp>
                <p:nvSpPr>
                  <p:cNvPr id="2649" name="Rectangle 2730"/>
                  <p:cNvSpPr>
                    <a:spLocks noChangeArrowheads="1"/>
                  </p:cNvSpPr>
                  <p:nvPr/>
                </p:nvSpPr>
                <p:spPr bwMode="auto">
                  <a:xfrm>
                    <a:off x="956" y="980"/>
                    <a:ext cx="683" cy="173"/>
                  </a:xfrm>
                  <a:prstGeom prst="rect">
                    <a:avLst/>
                  </a:prstGeom>
                  <a:noFill/>
                  <a:ln w="15875">
                    <a:solidFill>
                      <a:srgbClr val="00FFFF"/>
                    </a:solidFill>
                    <a:miter lim="800000"/>
                    <a:headEnd/>
                    <a:tailEnd/>
                  </a:ln>
                </p:spPr>
                <p:txBody>
                  <a:bodyPr/>
                  <a:lstStyle/>
                  <a:p>
                    <a:endParaRPr lang="en-US"/>
                  </a:p>
                </p:txBody>
              </p:sp>
              <p:grpSp>
                <p:nvGrpSpPr>
                  <p:cNvPr id="2650" name="Group 2729"/>
                  <p:cNvGrpSpPr>
                    <a:grpSpLocks/>
                  </p:cNvGrpSpPr>
                  <p:nvPr/>
                </p:nvGrpSpPr>
                <p:grpSpPr bwMode="auto">
                  <a:xfrm>
                    <a:off x="956" y="980"/>
                    <a:ext cx="683" cy="173"/>
                    <a:chOff x="956" y="980"/>
                    <a:chExt cx="683" cy="173"/>
                  </a:xfrm>
                </p:grpSpPr>
                <p:sp>
                  <p:nvSpPr>
                    <p:cNvPr id="2651" name="Rectangle 2494"/>
                    <p:cNvSpPr>
                      <a:spLocks noChangeArrowheads="1"/>
                    </p:cNvSpPr>
                    <p:nvPr/>
                  </p:nvSpPr>
                  <p:spPr bwMode="auto">
                    <a:xfrm>
                      <a:off x="956" y="980"/>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5,615,000</a:t>
                      </a:r>
                    </a:p>
                  </p:txBody>
                </p:sp>
                <p:sp>
                  <p:nvSpPr>
                    <p:cNvPr id="2652" name="Rectangle 2728"/>
                    <p:cNvSpPr>
                      <a:spLocks noChangeArrowheads="1"/>
                    </p:cNvSpPr>
                    <p:nvPr/>
                  </p:nvSpPr>
                  <p:spPr bwMode="auto">
                    <a:xfrm>
                      <a:off x="956" y="980"/>
                      <a:ext cx="683" cy="173"/>
                    </a:xfrm>
                    <a:prstGeom prst="rect">
                      <a:avLst/>
                    </a:prstGeom>
                    <a:noFill/>
                    <a:ln w="15875">
                      <a:solidFill>
                        <a:srgbClr val="00FFFF"/>
                      </a:solidFill>
                      <a:miter lim="800000"/>
                      <a:headEnd/>
                      <a:tailEnd/>
                    </a:ln>
                  </p:spPr>
                  <p:txBody>
                    <a:bodyPr/>
                    <a:lstStyle/>
                    <a:p>
                      <a:endParaRPr lang="en-US"/>
                    </a:p>
                  </p:txBody>
                </p:sp>
              </p:grpSp>
            </p:grpSp>
            <p:grpSp>
              <p:nvGrpSpPr>
                <p:cNvPr id="2092" name="Group 2735"/>
                <p:cNvGrpSpPr>
                  <a:grpSpLocks/>
                </p:cNvGrpSpPr>
                <p:nvPr/>
              </p:nvGrpSpPr>
              <p:grpSpPr bwMode="auto">
                <a:xfrm>
                  <a:off x="1639" y="980"/>
                  <a:ext cx="623" cy="173"/>
                  <a:chOff x="1639" y="980"/>
                  <a:chExt cx="623" cy="173"/>
                </a:xfrm>
              </p:grpSpPr>
              <p:sp>
                <p:nvSpPr>
                  <p:cNvPr id="2645" name="Rectangle 2734"/>
                  <p:cNvSpPr>
                    <a:spLocks noChangeArrowheads="1"/>
                  </p:cNvSpPr>
                  <p:nvPr/>
                </p:nvSpPr>
                <p:spPr bwMode="auto">
                  <a:xfrm>
                    <a:off x="1639" y="980"/>
                    <a:ext cx="623" cy="173"/>
                  </a:xfrm>
                  <a:prstGeom prst="rect">
                    <a:avLst/>
                  </a:prstGeom>
                  <a:noFill/>
                  <a:ln w="15875">
                    <a:solidFill>
                      <a:srgbClr val="00FFFF"/>
                    </a:solidFill>
                    <a:miter lim="800000"/>
                    <a:headEnd/>
                    <a:tailEnd/>
                  </a:ln>
                </p:spPr>
                <p:txBody>
                  <a:bodyPr/>
                  <a:lstStyle/>
                  <a:p>
                    <a:endParaRPr lang="en-US"/>
                  </a:p>
                </p:txBody>
              </p:sp>
              <p:grpSp>
                <p:nvGrpSpPr>
                  <p:cNvPr id="2646" name="Group 2733"/>
                  <p:cNvGrpSpPr>
                    <a:grpSpLocks/>
                  </p:cNvGrpSpPr>
                  <p:nvPr/>
                </p:nvGrpSpPr>
                <p:grpSpPr bwMode="auto">
                  <a:xfrm>
                    <a:off x="1639" y="980"/>
                    <a:ext cx="623" cy="173"/>
                    <a:chOff x="1639" y="980"/>
                    <a:chExt cx="623" cy="173"/>
                  </a:xfrm>
                </p:grpSpPr>
                <p:sp>
                  <p:nvSpPr>
                    <p:cNvPr id="2647" name="Rectangle 2495"/>
                    <p:cNvSpPr>
                      <a:spLocks noChangeArrowheads="1"/>
                    </p:cNvSpPr>
                    <p:nvPr/>
                  </p:nvSpPr>
                  <p:spPr bwMode="auto">
                    <a:xfrm>
                      <a:off x="1639" y="980"/>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650,000</a:t>
                      </a:r>
                    </a:p>
                  </p:txBody>
                </p:sp>
                <p:sp>
                  <p:nvSpPr>
                    <p:cNvPr id="2648" name="Rectangle 2732"/>
                    <p:cNvSpPr>
                      <a:spLocks noChangeArrowheads="1"/>
                    </p:cNvSpPr>
                    <p:nvPr/>
                  </p:nvSpPr>
                  <p:spPr bwMode="auto">
                    <a:xfrm>
                      <a:off x="1639" y="980"/>
                      <a:ext cx="623" cy="173"/>
                    </a:xfrm>
                    <a:prstGeom prst="rect">
                      <a:avLst/>
                    </a:prstGeom>
                    <a:noFill/>
                    <a:ln w="15875">
                      <a:solidFill>
                        <a:srgbClr val="00FFFF"/>
                      </a:solidFill>
                      <a:miter lim="800000"/>
                      <a:headEnd/>
                      <a:tailEnd/>
                    </a:ln>
                  </p:spPr>
                  <p:txBody>
                    <a:bodyPr/>
                    <a:lstStyle/>
                    <a:p>
                      <a:endParaRPr lang="en-US"/>
                    </a:p>
                  </p:txBody>
                </p:sp>
              </p:grpSp>
            </p:grpSp>
            <p:grpSp>
              <p:nvGrpSpPr>
                <p:cNvPr id="2093" name="Group 2739"/>
                <p:cNvGrpSpPr>
                  <a:grpSpLocks/>
                </p:cNvGrpSpPr>
                <p:nvPr/>
              </p:nvGrpSpPr>
              <p:grpSpPr bwMode="auto">
                <a:xfrm>
                  <a:off x="2262" y="980"/>
                  <a:ext cx="683" cy="173"/>
                  <a:chOff x="2262" y="980"/>
                  <a:chExt cx="683" cy="173"/>
                </a:xfrm>
              </p:grpSpPr>
              <p:sp>
                <p:nvSpPr>
                  <p:cNvPr id="2641" name="Rectangle 2738"/>
                  <p:cNvSpPr>
                    <a:spLocks noChangeArrowheads="1"/>
                  </p:cNvSpPr>
                  <p:nvPr/>
                </p:nvSpPr>
                <p:spPr bwMode="auto">
                  <a:xfrm>
                    <a:off x="2262" y="980"/>
                    <a:ext cx="683" cy="173"/>
                  </a:xfrm>
                  <a:prstGeom prst="rect">
                    <a:avLst/>
                  </a:prstGeom>
                  <a:noFill/>
                  <a:ln w="15875">
                    <a:solidFill>
                      <a:srgbClr val="00FFFF"/>
                    </a:solidFill>
                    <a:miter lim="800000"/>
                    <a:headEnd/>
                    <a:tailEnd/>
                  </a:ln>
                </p:spPr>
                <p:txBody>
                  <a:bodyPr/>
                  <a:lstStyle/>
                  <a:p>
                    <a:endParaRPr lang="en-US"/>
                  </a:p>
                </p:txBody>
              </p:sp>
              <p:grpSp>
                <p:nvGrpSpPr>
                  <p:cNvPr id="2642" name="Group 2737"/>
                  <p:cNvGrpSpPr>
                    <a:grpSpLocks/>
                  </p:cNvGrpSpPr>
                  <p:nvPr/>
                </p:nvGrpSpPr>
                <p:grpSpPr bwMode="auto">
                  <a:xfrm>
                    <a:off x="2262" y="980"/>
                    <a:ext cx="683" cy="173"/>
                    <a:chOff x="2262" y="980"/>
                    <a:chExt cx="683" cy="173"/>
                  </a:xfrm>
                </p:grpSpPr>
                <p:sp>
                  <p:nvSpPr>
                    <p:cNvPr id="2643" name="Rectangle 2496"/>
                    <p:cNvSpPr>
                      <a:spLocks noChangeArrowheads="1"/>
                    </p:cNvSpPr>
                    <p:nvPr/>
                  </p:nvSpPr>
                  <p:spPr bwMode="auto">
                    <a:xfrm>
                      <a:off x="2262" y="980"/>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947,000</a:t>
                      </a:r>
                    </a:p>
                  </p:txBody>
                </p:sp>
                <p:sp>
                  <p:nvSpPr>
                    <p:cNvPr id="2644" name="Rectangle 2736"/>
                    <p:cNvSpPr>
                      <a:spLocks noChangeArrowheads="1"/>
                    </p:cNvSpPr>
                    <p:nvPr/>
                  </p:nvSpPr>
                  <p:spPr bwMode="auto">
                    <a:xfrm>
                      <a:off x="2262" y="980"/>
                      <a:ext cx="683" cy="173"/>
                    </a:xfrm>
                    <a:prstGeom prst="rect">
                      <a:avLst/>
                    </a:prstGeom>
                    <a:noFill/>
                    <a:ln w="15875">
                      <a:solidFill>
                        <a:srgbClr val="00FFFF"/>
                      </a:solidFill>
                      <a:miter lim="800000"/>
                      <a:headEnd/>
                      <a:tailEnd/>
                    </a:ln>
                  </p:spPr>
                  <p:txBody>
                    <a:bodyPr/>
                    <a:lstStyle/>
                    <a:p>
                      <a:endParaRPr lang="en-US"/>
                    </a:p>
                  </p:txBody>
                </p:sp>
              </p:grpSp>
            </p:grpSp>
            <p:grpSp>
              <p:nvGrpSpPr>
                <p:cNvPr id="2094" name="Group 2743"/>
                <p:cNvGrpSpPr>
                  <a:grpSpLocks/>
                </p:cNvGrpSpPr>
                <p:nvPr/>
              </p:nvGrpSpPr>
              <p:grpSpPr bwMode="auto">
                <a:xfrm>
                  <a:off x="2945" y="980"/>
                  <a:ext cx="703" cy="173"/>
                  <a:chOff x="2945" y="980"/>
                  <a:chExt cx="703" cy="173"/>
                </a:xfrm>
              </p:grpSpPr>
              <p:sp>
                <p:nvSpPr>
                  <p:cNvPr id="2637" name="Rectangle 2742"/>
                  <p:cNvSpPr>
                    <a:spLocks noChangeArrowheads="1"/>
                  </p:cNvSpPr>
                  <p:nvPr/>
                </p:nvSpPr>
                <p:spPr bwMode="auto">
                  <a:xfrm>
                    <a:off x="2945" y="980"/>
                    <a:ext cx="703" cy="173"/>
                  </a:xfrm>
                  <a:prstGeom prst="rect">
                    <a:avLst/>
                  </a:prstGeom>
                  <a:noFill/>
                  <a:ln w="15875">
                    <a:solidFill>
                      <a:srgbClr val="00FFFF"/>
                    </a:solidFill>
                    <a:miter lim="800000"/>
                    <a:headEnd/>
                    <a:tailEnd/>
                  </a:ln>
                </p:spPr>
                <p:txBody>
                  <a:bodyPr/>
                  <a:lstStyle/>
                  <a:p>
                    <a:endParaRPr lang="en-US"/>
                  </a:p>
                </p:txBody>
              </p:sp>
              <p:grpSp>
                <p:nvGrpSpPr>
                  <p:cNvPr id="2638" name="Group 2741"/>
                  <p:cNvGrpSpPr>
                    <a:grpSpLocks/>
                  </p:cNvGrpSpPr>
                  <p:nvPr/>
                </p:nvGrpSpPr>
                <p:grpSpPr bwMode="auto">
                  <a:xfrm>
                    <a:off x="2945" y="980"/>
                    <a:ext cx="703" cy="173"/>
                    <a:chOff x="2945" y="980"/>
                    <a:chExt cx="703" cy="173"/>
                  </a:xfrm>
                </p:grpSpPr>
                <p:sp>
                  <p:nvSpPr>
                    <p:cNvPr id="2639" name="Rectangle 2497"/>
                    <p:cNvSpPr>
                      <a:spLocks noChangeArrowheads="1"/>
                    </p:cNvSpPr>
                    <p:nvPr/>
                  </p:nvSpPr>
                  <p:spPr bwMode="auto">
                    <a:xfrm>
                      <a:off x="2945" y="980"/>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600,000</a:t>
                      </a:r>
                    </a:p>
                  </p:txBody>
                </p:sp>
                <p:sp>
                  <p:nvSpPr>
                    <p:cNvPr id="2640" name="Rectangle 2740"/>
                    <p:cNvSpPr>
                      <a:spLocks noChangeArrowheads="1"/>
                    </p:cNvSpPr>
                    <p:nvPr/>
                  </p:nvSpPr>
                  <p:spPr bwMode="auto">
                    <a:xfrm>
                      <a:off x="2945" y="980"/>
                      <a:ext cx="703" cy="173"/>
                    </a:xfrm>
                    <a:prstGeom prst="rect">
                      <a:avLst/>
                    </a:prstGeom>
                    <a:noFill/>
                    <a:ln w="15875">
                      <a:solidFill>
                        <a:srgbClr val="00FFFF"/>
                      </a:solidFill>
                      <a:miter lim="800000"/>
                      <a:headEnd/>
                      <a:tailEnd/>
                    </a:ln>
                  </p:spPr>
                  <p:txBody>
                    <a:bodyPr/>
                    <a:lstStyle/>
                    <a:p>
                      <a:endParaRPr lang="en-US"/>
                    </a:p>
                  </p:txBody>
                </p:sp>
              </p:grpSp>
            </p:grpSp>
            <p:grpSp>
              <p:nvGrpSpPr>
                <p:cNvPr id="2095" name="Group 2747"/>
                <p:cNvGrpSpPr>
                  <a:grpSpLocks/>
                </p:cNvGrpSpPr>
                <p:nvPr/>
              </p:nvGrpSpPr>
              <p:grpSpPr bwMode="auto">
                <a:xfrm>
                  <a:off x="3648" y="980"/>
                  <a:ext cx="683" cy="173"/>
                  <a:chOff x="3648" y="980"/>
                  <a:chExt cx="683" cy="173"/>
                </a:xfrm>
              </p:grpSpPr>
              <p:sp>
                <p:nvSpPr>
                  <p:cNvPr id="2633" name="Rectangle 2746"/>
                  <p:cNvSpPr>
                    <a:spLocks noChangeArrowheads="1"/>
                  </p:cNvSpPr>
                  <p:nvPr/>
                </p:nvSpPr>
                <p:spPr bwMode="auto">
                  <a:xfrm>
                    <a:off x="3648" y="980"/>
                    <a:ext cx="683" cy="173"/>
                  </a:xfrm>
                  <a:prstGeom prst="rect">
                    <a:avLst/>
                  </a:prstGeom>
                  <a:noFill/>
                  <a:ln w="15875">
                    <a:solidFill>
                      <a:srgbClr val="00FFFF"/>
                    </a:solidFill>
                    <a:miter lim="800000"/>
                    <a:headEnd/>
                    <a:tailEnd/>
                  </a:ln>
                </p:spPr>
                <p:txBody>
                  <a:bodyPr/>
                  <a:lstStyle/>
                  <a:p>
                    <a:endParaRPr lang="en-US"/>
                  </a:p>
                </p:txBody>
              </p:sp>
              <p:grpSp>
                <p:nvGrpSpPr>
                  <p:cNvPr id="2634" name="Group 2745"/>
                  <p:cNvGrpSpPr>
                    <a:grpSpLocks/>
                  </p:cNvGrpSpPr>
                  <p:nvPr/>
                </p:nvGrpSpPr>
                <p:grpSpPr bwMode="auto">
                  <a:xfrm>
                    <a:off x="3648" y="980"/>
                    <a:ext cx="683" cy="173"/>
                    <a:chOff x="3648" y="980"/>
                    <a:chExt cx="683" cy="173"/>
                  </a:xfrm>
                </p:grpSpPr>
                <p:sp>
                  <p:nvSpPr>
                    <p:cNvPr id="2635" name="Rectangle 2498"/>
                    <p:cNvSpPr>
                      <a:spLocks noChangeArrowheads="1"/>
                    </p:cNvSpPr>
                    <p:nvPr/>
                  </p:nvSpPr>
                  <p:spPr bwMode="auto">
                    <a:xfrm>
                      <a:off x="3648" y="980"/>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2,197,000</a:t>
                      </a:r>
                    </a:p>
                  </p:txBody>
                </p:sp>
                <p:sp>
                  <p:nvSpPr>
                    <p:cNvPr id="2636" name="Rectangle 2744"/>
                    <p:cNvSpPr>
                      <a:spLocks noChangeArrowheads="1"/>
                    </p:cNvSpPr>
                    <p:nvPr/>
                  </p:nvSpPr>
                  <p:spPr bwMode="auto">
                    <a:xfrm>
                      <a:off x="3648" y="980"/>
                      <a:ext cx="683" cy="173"/>
                    </a:xfrm>
                    <a:prstGeom prst="rect">
                      <a:avLst/>
                    </a:prstGeom>
                    <a:noFill/>
                    <a:ln w="15875">
                      <a:solidFill>
                        <a:srgbClr val="00FFFF"/>
                      </a:solidFill>
                      <a:miter lim="800000"/>
                      <a:headEnd/>
                      <a:tailEnd/>
                    </a:ln>
                  </p:spPr>
                  <p:txBody>
                    <a:bodyPr/>
                    <a:lstStyle/>
                    <a:p>
                      <a:endParaRPr lang="en-US"/>
                    </a:p>
                  </p:txBody>
                </p:sp>
              </p:grpSp>
            </p:grpSp>
            <p:grpSp>
              <p:nvGrpSpPr>
                <p:cNvPr id="2096" name="Group 2751"/>
                <p:cNvGrpSpPr>
                  <a:grpSpLocks/>
                </p:cNvGrpSpPr>
                <p:nvPr/>
              </p:nvGrpSpPr>
              <p:grpSpPr bwMode="auto">
                <a:xfrm>
                  <a:off x="4331" y="980"/>
                  <a:ext cx="849" cy="173"/>
                  <a:chOff x="4331" y="980"/>
                  <a:chExt cx="849" cy="173"/>
                </a:xfrm>
              </p:grpSpPr>
              <p:sp>
                <p:nvSpPr>
                  <p:cNvPr id="2629" name="Rectangle 2750"/>
                  <p:cNvSpPr>
                    <a:spLocks noChangeArrowheads="1"/>
                  </p:cNvSpPr>
                  <p:nvPr/>
                </p:nvSpPr>
                <p:spPr bwMode="auto">
                  <a:xfrm>
                    <a:off x="4331" y="980"/>
                    <a:ext cx="849" cy="173"/>
                  </a:xfrm>
                  <a:prstGeom prst="rect">
                    <a:avLst/>
                  </a:prstGeom>
                  <a:noFill/>
                  <a:ln w="15875">
                    <a:solidFill>
                      <a:srgbClr val="00FFFF"/>
                    </a:solidFill>
                    <a:miter lim="800000"/>
                    <a:headEnd/>
                    <a:tailEnd/>
                  </a:ln>
                </p:spPr>
                <p:txBody>
                  <a:bodyPr/>
                  <a:lstStyle/>
                  <a:p>
                    <a:endParaRPr lang="en-US"/>
                  </a:p>
                </p:txBody>
              </p:sp>
              <p:grpSp>
                <p:nvGrpSpPr>
                  <p:cNvPr id="2630" name="Group 2749"/>
                  <p:cNvGrpSpPr>
                    <a:grpSpLocks/>
                  </p:cNvGrpSpPr>
                  <p:nvPr/>
                </p:nvGrpSpPr>
                <p:grpSpPr bwMode="auto">
                  <a:xfrm>
                    <a:off x="4331" y="980"/>
                    <a:ext cx="849" cy="173"/>
                    <a:chOff x="4331" y="980"/>
                    <a:chExt cx="849" cy="173"/>
                  </a:xfrm>
                </p:grpSpPr>
                <p:sp>
                  <p:nvSpPr>
                    <p:cNvPr id="2631" name="Rectangle 2499"/>
                    <p:cNvSpPr>
                      <a:spLocks noChangeArrowheads="1"/>
                    </p:cNvSpPr>
                    <p:nvPr/>
                  </p:nvSpPr>
                  <p:spPr bwMode="auto">
                    <a:xfrm>
                      <a:off x="4331" y="980"/>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39.1</a:t>
                      </a:r>
                    </a:p>
                  </p:txBody>
                </p:sp>
                <p:sp>
                  <p:nvSpPr>
                    <p:cNvPr id="2632" name="Rectangle 2748"/>
                    <p:cNvSpPr>
                      <a:spLocks noChangeArrowheads="1"/>
                    </p:cNvSpPr>
                    <p:nvPr/>
                  </p:nvSpPr>
                  <p:spPr bwMode="auto">
                    <a:xfrm>
                      <a:off x="4331" y="980"/>
                      <a:ext cx="849" cy="173"/>
                    </a:xfrm>
                    <a:prstGeom prst="rect">
                      <a:avLst/>
                    </a:prstGeom>
                    <a:noFill/>
                    <a:ln w="15875">
                      <a:solidFill>
                        <a:srgbClr val="00FFFF"/>
                      </a:solidFill>
                      <a:miter lim="800000"/>
                      <a:headEnd/>
                      <a:tailEnd/>
                    </a:ln>
                  </p:spPr>
                  <p:txBody>
                    <a:bodyPr/>
                    <a:lstStyle/>
                    <a:p>
                      <a:endParaRPr lang="en-US"/>
                    </a:p>
                  </p:txBody>
                </p:sp>
              </p:grpSp>
            </p:grpSp>
            <p:grpSp>
              <p:nvGrpSpPr>
                <p:cNvPr id="2097" name="Group 2755"/>
                <p:cNvGrpSpPr>
                  <a:grpSpLocks/>
                </p:cNvGrpSpPr>
                <p:nvPr/>
              </p:nvGrpSpPr>
              <p:grpSpPr bwMode="auto">
                <a:xfrm>
                  <a:off x="0" y="1153"/>
                  <a:ext cx="956" cy="173"/>
                  <a:chOff x="0" y="1153"/>
                  <a:chExt cx="956" cy="173"/>
                </a:xfrm>
              </p:grpSpPr>
              <p:sp>
                <p:nvSpPr>
                  <p:cNvPr id="2625" name="Rectangle 2754"/>
                  <p:cNvSpPr>
                    <a:spLocks noChangeArrowheads="1"/>
                  </p:cNvSpPr>
                  <p:nvPr/>
                </p:nvSpPr>
                <p:spPr bwMode="auto">
                  <a:xfrm>
                    <a:off x="0" y="1153"/>
                    <a:ext cx="956" cy="173"/>
                  </a:xfrm>
                  <a:prstGeom prst="rect">
                    <a:avLst/>
                  </a:prstGeom>
                  <a:noFill/>
                  <a:ln w="15875">
                    <a:solidFill>
                      <a:srgbClr val="00FFFF"/>
                    </a:solidFill>
                    <a:miter lim="800000"/>
                    <a:headEnd/>
                    <a:tailEnd/>
                  </a:ln>
                </p:spPr>
                <p:txBody>
                  <a:bodyPr/>
                  <a:lstStyle/>
                  <a:p>
                    <a:endParaRPr lang="en-US"/>
                  </a:p>
                </p:txBody>
              </p:sp>
              <p:grpSp>
                <p:nvGrpSpPr>
                  <p:cNvPr id="2626" name="Group 2753"/>
                  <p:cNvGrpSpPr>
                    <a:grpSpLocks/>
                  </p:cNvGrpSpPr>
                  <p:nvPr/>
                </p:nvGrpSpPr>
                <p:grpSpPr bwMode="auto">
                  <a:xfrm>
                    <a:off x="0" y="1153"/>
                    <a:ext cx="956" cy="173"/>
                    <a:chOff x="0" y="1153"/>
                    <a:chExt cx="956" cy="173"/>
                  </a:xfrm>
                </p:grpSpPr>
                <p:sp>
                  <p:nvSpPr>
                    <p:cNvPr id="2627" name="Rectangle 2500"/>
                    <p:cNvSpPr>
                      <a:spLocks noChangeArrowheads="1"/>
                    </p:cNvSpPr>
                    <p:nvPr/>
                  </p:nvSpPr>
                  <p:spPr bwMode="auto">
                    <a:xfrm>
                      <a:off x="0" y="1153"/>
                      <a:ext cx="956" cy="173"/>
                    </a:xfrm>
                    <a:prstGeom prst="rect">
                      <a:avLst/>
                    </a:prstGeom>
                    <a:noFill/>
                    <a:ln w="15875">
                      <a:solidFill>
                        <a:srgbClr val="00FFFF"/>
                      </a:solidFill>
                      <a:miter lim="800000"/>
                      <a:headEnd/>
                      <a:tailEnd/>
                    </a:ln>
                  </p:spPr>
                  <p:txBody>
                    <a:bodyPr anchor="ctr"/>
                    <a:lstStyle/>
                    <a:p>
                      <a:r>
                        <a:rPr lang="en-US" sz="1400" b="1">
                          <a:solidFill>
                            <a:schemeClr val="bg1"/>
                          </a:solidFill>
                        </a:rPr>
                        <a:t>United States</a:t>
                      </a:r>
                    </a:p>
                  </p:txBody>
                </p:sp>
                <p:sp>
                  <p:nvSpPr>
                    <p:cNvPr id="2628" name="Rectangle 2752"/>
                    <p:cNvSpPr>
                      <a:spLocks noChangeArrowheads="1"/>
                    </p:cNvSpPr>
                    <p:nvPr/>
                  </p:nvSpPr>
                  <p:spPr bwMode="auto">
                    <a:xfrm>
                      <a:off x="0" y="1153"/>
                      <a:ext cx="956" cy="173"/>
                    </a:xfrm>
                    <a:prstGeom prst="rect">
                      <a:avLst/>
                    </a:prstGeom>
                    <a:noFill/>
                    <a:ln w="15875">
                      <a:solidFill>
                        <a:srgbClr val="00FFFF"/>
                      </a:solidFill>
                      <a:miter lim="800000"/>
                      <a:headEnd/>
                      <a:tailEnd/>
                    </a:ln>
                  </p:spPr>
                  <p:txBody>
                    <a:bodyPr/>
                    <a:lstStyle/>
                    <a:p>
                      <a:endParaRPr lang="en-US"/>
                    </a:p>
                  </p:txBody>
                </p:sp>
              </p:grpSp>
            </p:grpSp>
            <p:grpSp>
              <p:nvGrpSpPr>
                <p:cNvPr id="2098" name="Group 2759"/>
                <p:cNvGrpSpPr>
                  <a:grpSpLocks/>
                </p:cNvGrpSpPr>
                <p:nvPr/>
              </p:nvGrpSpPr>
              <p:grpSpPr bwMode="auto">
                <a:xfrm>
                  <a:off x="956" y="1153"/>
                  <a:ext cx="683" cy="173"/>
                  <a:chOff x="956" y="1153"/>
                  <a:chExt cx="683" cy="173"/>
                </a:xfrm>
              </p:grpSpPr>
              <p:sp>
                <p:nvSpPr>
                  <p:cNvPr id="2621" name="Rectangle 2758"/>
                  <p:cNvSpPr>
                    <a:spLocks noChangeArrowheads="1"/>
                  </p:cNvSpPr>
                  <p:nvPr/>
                </p:nvSpPr>
                <p:spPr bwMode="auto">
                  <a:xfrm>
                    <a:off x="956" y="1153"/>
                    <a:ext cx="683" cy="173"/>
                  </a:xfrm>
                  <a:prstGeom prst="rect">
                    <a:avLst/>
                  </a:prstGeom>
                  <a:noFill/>
                  <a:ln w="15875">
                    <a:solidFill>
                      <a:srgbClr val="00FFFF"/>
                    </a:solidFill>
                    <a:miter lim="800000"/>
                    <a:headEnd/>
                    <a:tailEnd/>
                  </a:ln>
                </p:spPr>
                <p:txBody>
                  <a:bodyPr/>
                  <a:lstStyle/>
                  <a:p>
                    <a:endParaRPr lang="en-US"/>
                  </a:p>
                </p:txBody>
              </p:sp>
              <p:grpSp>
                <p:nvGrpSpPr>
                  <p:cNvPr id="2622" name="Group 2757"/>
                  <p:cNvGrpSpPr>
                    <a:grpSpLocks/>
                  </p:cNvGrpSpPr>
                  <p:nvPr/>
                </p:nvGrpSpPr>
                <p:grpSpPr bwMode="auto">
                  <a:xfrm>
                    <a:off x="956" y="1153"/>
                    <a:ext cx="683" cy="173"/>
                    <a:chOff x="956" y="1153"/>
                    <a:chExt cx="683" cy="173"/>
                  </a:xfrm>
                </p:grpSpPr>
                <p:sp>
                  <p:nvSpPr>
                    <p:cNvPr id="2623" name="Rectangle 2501"/>
                    <p:cNvSpPr>
                      <a:spLocks noChangeArrowheads="1"/>
                    </p:cNvSpPr>
                    <p:nvPr/>
                  </p:nvSpPr>
                  <p:spPr bwMode="auto">
                    <a:xfrm>
                      <a:off x="956" y="1153"/>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4,355,000</a:t>
                      </a:r>
                    </a:p>
                  </p:txBody>
                </p:sp>
                <p:sp>
                  <p:nvSpPr>
                    <p:cNvPr id="2624" name="Rectangle 2756"/>
                    <p:cNvSpPr>
                      <a:spLocks noChangeArrowheads="1"/>
                    </p:cNvSpPr>
                    <p:nvPr/>
                  </p:nvSpPr>
                  <p:spPr bwMode="auto">
                    <a:xfrm>
                      <a:off x="956" y="1153"/>
                      <a:ext cx="683" cy="173"/>
                    </a:xfrm>
                    <a:prstGeom prst="rect">
                      <a:avLst/>
                    </a:prstGeom>
                    <a:noFill/>
                    <a:ln w="15875">
                      <a:solidFill>
                        <a:srgbClr val="00FFFF"/>
                      </a:solidFill>
                      <a:miter lim="800000"/>
                      <a:headEnd/>
                      <a:tailEnd/>
                    </a:ln>
                  </p:spPr>
                  <p:txBody>
                    <a:bodyPr/>
                    <a:lstStyle/>
                    <a:p>
                      <a:endParaRPr lang="en-US"/>
                    </a:p>
                  </p:txBody>
                </p:sp>
              </p:grpSp>
            </p:grpSp>
            <p:grpSp>
              <p:nvGrpSpPr>
                <p:cNvPr id="2099" name="Group 2763"/>
                <p:cNvGrpSpPr>
                  <a:grpSpLocks/>
                </p:cNvGrpSpPr>
                <p:nvPr/>
              </p:nvGrpSpPr>
              <p:grpSpPr bwMode="auto">
                <a:xfrm>
                  <a:off x="1639" y="1153"/>
                  <a:ext cx="623" cy="173"/>
                  <a:chOff x="1639" y="1153"/>
                  <a:chExt cx="623" cy="173"/>
                </a:xfrm>
              </p:grpSpPr>
              <p:sp>
                <p:nvSpPr>
                  <p:cNvPr id="2617" name="Rectangle 2762"/>
                  <p:cNvSpPr>
                    <a:spLocks noChangeArrowheads="1"/>
                  </p:cNvSpPr>
                  <p:nvPr/>
                </p:nvSpPr>
                <p:spPr bwMode="auto">
                  <a:xfrm>
                    <a:off x="1639" y="1153"/>
                    <a:ext cx="623" cy="173"/>
                  </a:xfrm>
                  <a:prstGeom prst="rect">
                    <a:avLst/>
                  </a:prstGeom>
                  <a:noFill/>
                  <a:ln w="15875">
                    <a:solidFill>
                      <a:srgbClr val="00FFFF"/>
                    </a:solidFill>
                    <a:miter lim="800000"/>
                    <a:headEnd/>
                    <a:tailEnd/>
                  </a:ln>
                </p:spPr>
                <p:txBody>
                  <a:bodyPr/>
                  <a:lstStyle/>
                  <a:p>
                    <a:endParaRPr lang="en-US"/>
                  </a:p>
                </p:txBody>
              </p:sp>
              <p:grpSp>
                <p:nvGrpSpPr>
                  <p:cNvPr id="2618" name="Group 2761"/>
                  <p:cNvGrpSpPr>
                    <a:grpSpLocks/>
                  </p:cNvGrpSpPr>
                  <p:nvPr/>
                </p:nvGrpSpPr>
                <p:grpSpPr bwMode="auto">
                  <a:xfrm>
                    <a:off x="1639" y="1153"/>
                    <a:ext cx="623" cy="173"/>
                    <a:chOff x="1639" y="1153"/>
                    <a:chExt cx="623" cy="173"/>
                  </a:xfrm>
                </p:grpSpPr>
                <p:sp>
                  <p:nvSpPr>
                    <p:cNvPr id="2619" name="Rectangle 2502"/>
                    <p:cNvSpPr>
                      <a:spLocks noChangeArrowheads="1"/>
                    </p:cNvSpPr>
                    <p:nvPr/>
                  </p:nvSpPr>
                  <p:spPr bwMode="auto">
                    <a:xfrm>
                      <a:off x="1639" y="1153"/>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126,000</a:t>
                      </a:r>
                    </a:p>
                  </p:txBody>
                </p:sp>
                <p:sp>
                  <p:nvSpPr>
                    <p:cNvPr id="2620" name="Rectangle 2760"/>
                    <p:cNvSpPr>
                      <a:spLocks noChangeArrowheads="1"/>
                    </p:cNvSpPr>
                    <p:nvPr/>
                  </p:nvSpPr>
                  <p:spPr bwMode="auto">
                    <a:xfrm>
                      <a:off x="1639" y="1153"/>
                      <a:ext cx="623" cy="173"/>
                    </a:xfrm>
                    <a:prstGeom prst="rect">
                      <a:avLst/>
                    </a:prstGeom>
                    <a:noFill/>
                    <a:ln w="15875">
                      <a:solidFill>
                        <a:srgbClr val="00FFFF"/>
                      </a:solidFill>
                      <a:miter lim="800000"/>
                      <a:headEnd/>
                      <a:tailEnd/>
                    </a:ln>
                  </p:spPr>
                  <p:txBody>
                    <a:bodyPr/>
                    <a:lstStyle/>
                    <a:p>
                      <a:endParaRPr lang="en-US"/>
                    </a:p>
                  </p:txBody>
                </p:sp>
              </p:grpSp>
            </p:grpSp>
            <p:grpSp>
              <p:nvGrpSpPr>
                <p:cNvPr id="2100" name="Group 2767"/>
                <p:cNvGrpSpPr>
                  <a:grpSpLocks/>
                </p:cNvGrpSpPr>
                <p:nvPr/>
              </p:nvGrpSpPr>
              <p:grpSpPr bwMode="auto">
                <a:xfrm>
                  <a:off x="2262" y="1153"/>
                  <a:ext cx="683" cy="173"/>
                  <a:chOff x="2262" y="1153"/>
                  <a:chExt cx="683" cy="173"/>
                </a:xfrm>
              </p:grpSpPr>
              <p:sp>
                <p:nvSpPr>
                  <p:cNvPr id="2613" name="Rectangle 2766"/>
                  <p:cNvSpPr>
                    <a:spLocks noChangeArrowheads="1"/>
                  </p:cNvSpPr>
                  <p:nvPr/>
                </p:nvSpPr>
                <p:spPr bwMode="auto">
                  <a:xfrm>
                    <a:off x="2262" y="1153"/>
                    <a:ext cx="683" cy="173"/>
                  </a:xfrm>
                  <a:prstGeom prst="rect">
                    <a:avLst/>
                  </a:prstGeom>
                  <a:noFill/>
                  <a:ln w="15875">
                    <a:solidFill>
                      <a:srgbClr val="00FFFF"/>
                    </a:solidFill>
                    <a:miter lim="800000"/>
                    <a:headEnd/>
                    <a:tailEnd/>
                  </a:ln>
                </p:spPr>
                <p:txBody>
                  <a:bodyPr/>
                  <a:lstStyle/>
                  <a:p>
                    <a:endParaRPr lang="en-US"/>
                  </a:p>
                </p:txBody>
              </p:sp>
              <p:grpSp>
                <p:nvGrpSpPr>
                  <p:cNvPr id="2614" name="Group 2765"/>
                  <p:cNvGrpSpPr>
                    <a:grpSpLocks/>
                  </p:cNvGrpSpPr>
                  <p:nvPr/>
                </p:nvGrpSpPr>
                <p:grpSpPr bwMode="auto">
                  <a:xfrm>
                    <a:off x="2262" y="1153"/>
                    <a:ext cx="683" cy="173"/>
                    <a:chOff x="2262" y="1153"/>
                    <a:chExt cx="683" cy="173"/>
                  </a:xfrm>
                </p:grpSpPr>
                <p:sp>
                  <p:nvSpPr>
                    <p:cNvPr id="2615" name="Rectangle 2503"/>
                    <p:cNvSpPr>
                      <a:spLocks noChangeArrowheads="1"/>
                    </p:cNvSpPr>
                    <p:nvPr/>
                  </p:nvSpPr>
                  <p:spPr bwMode="auto">
                    <a:xfrm>
                      <a:off x="2262" y="1153"/>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234,300</a:t>
                      </a:r>
                    </a:p>
                  </p:txBody>
                </p:sp>
                <p:sp>
                  <p:nvSpPr>
                    <p:cNvPr id="2616" name="Rectangle 2764"/>
                    <p:cNvSpPr>
                      <a:spLocks noChangeArrowheads="1"/>
                    </p:cNvSpPr>
                    <p:nvPr/>
                  </p:nvSpPr>
                  <p:spPr bwMode="auto">
                    <a:xfrm>
                      <a:off x="2262" y="1153"/>
                      <a:ext cx="683" cy="173"/>
                    </a:xfrm>
                    <a:prstGeom prst="rect">
                      <a:avLst/>
                    </a:prstGeom>
                    <a:noFill/>
                    <a:ln w="15875">
                      <a:solidFill>
                        <a:srgbClr val="00FFFF"/>
                      </a:solidFill>
                      <a:miter lim="800000"/>
                      <a:headEnd/>
                      <a:tailEnd/>
                    </a:ln>
                  </p:spPr>
                  <p:txBody>
                    <a:bodyPr/>
                    <a:lstStyle/>
                    <a:p>
                      <a:endParaRPr lang="en-US"/>
                    </a:p>
                  </p:txBody>
                </p:sp>
              </p:grpSp>
            </p:grpSp>
            <p:grpSp>
              <p:nvGrpSpPr>
                <p:cNvPr id="2101" name="Group 2771"/>
                <p:cNvGrpSpPr>
                  <a:grpSpLocks/>
                </p:cNvGrpSpPr>
                <p:nvPr/>
              </p:nvGrpSpPr>
              <p:grpSpPr bwMode="auto">
                <a:xfrm>
                  <a:off x="2945" y="1153"/>
                  <a:ext cx="703" cy="173"/>
                  <a:chOff x="2945" y="1153"/>
                  <a:chExt cx="703" cy="173"/>
                </a:xfrm>
              </p:grpSpPr>
              <p:sp>
                <p:nvSpPr>
                  <p:cNvPr id="2609" name="Rectangle 2770"/>
                  <p:cNvSpPr>
                    <a:spLocks noChangeArrowheads="1"/>
                  </p:cNvSpPr>
                  <p:nvPr/>
                </p:nvSpPr>
                <p:spPr bwMode="auto">
                  <a:xfrm>
                    <a:off x="2945" y="1153"/>
                    <a:ext cx="703" cy="173"/>
                  </a:xfrm>
                  <a:prstGeom prst="rect">
                    <a:avLst/>
                  </a:prstGeom>
                  <a:noFill/>
                  <a:ln w="15875">
                    <a:solidFill>
                      <a:srgbClr val="00FFFF"/>
                    </a:solidFill>
                    <a:miter lim="800000"/>
                    <a:headEnd/>
                    <a:tailEnd/>
                  </a:ln>
                </p:spPr>
                <p:txBody>
                  <a:bodyPr/>
                  <a:lstStyle/>
                  <a:p>
                    <a:endParaRPr lang="en-US"/>
                  </a:p>
                </p:txBody>
              </p:sp>
              <p:grpSp>
                <p:nvGrpSpPr>
                  <p:cNvPr id="2610" name="Group 2769"/>
                  <p:cNvGrpSpPr>
                    <a:grpSpLocks/>
                  </p:cNvGrpSpPr>
                  <p:nvPr/>
                </p:nvGrpSpPr>
                <p:grpSpPr bwMode="auto">
                  <a:xfrm>
                    <a:off x="2945" y="1153"/>
                    <a:ext cx="703" cy="173"/>
                    <a:chOff x="2945" y="1153"/>
                    <a:chExt cx="703" cy="173"/>
                  </a:xfrm>
                </p:grpSpPr>
                <p:sp>
                  <p:nvSpPr>
                    <p:cNvPr id="2611" name="Rectangle 2504"/>
                    <p:cNvSpPr>
                      <a:spLocks noChangeArrowheads="1"/>
                    </p:cNvSpPr>
                    <p:nvPr/>
                  </p:nvSpPr>
                  <p:spPr bwMode="auto">
                    <a:xfrm>
                      <a:off x="2945" y="1153"/>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4,500</a:t>
                      </a:r>
                    </a:p>
                  </p:txBody>
                </p:sp>
                <p:sp>
                  <p:nvSpPr>
                    <p:cNvPr id="2612" name="Rectangle 2768"/>
                    <p:cNvSpPr>
                      <a:spLocks noChangeArrowheads="1"/>
                    </p:cNvSpPr>
                    <p:nvPr/>
                  </p:nvSpPr>
                  <p:spPr bwMode="auto">
                    <a:xfrm>
                      <a:off x="2945" y="1153"/>
                      <a:ext cx="703" cy="173"/>
                    </a:xfrm>
                    <a:prstGeom prst="rect">
                      <a:avLst/>
                    </a:prstGeom>
                    <a:noFill/>
                    <a:ln w="15875">
                      <a:solidFill>
                        <a:srgbClr val="00FFFF"/>
                      </a:solidFill>
                      <a:miter lim="800000"/>
                      <a:headEnd/>
                      <a:tailEnd/>
                    </a:ln>
                  </p:spPr>
                  <p:txBody>
                    <a:bodyPr/>
                    <a:lstStyle/>
                    <a:p>
                      <a:endParaRPr lang="en-US"/>
                    </a:p>
                  </p:txBody>
                </p:sp>
              </p:grpSp>
            </p:grpSp>
            <p:grpSp>
              <p:nvGrpSpPr>
                <p:cNvPr id="2102" name="Group 2775"/>
                <p:cNvGrpSpPr>
                  <a:grpSpLocks/>
                </p:cNvGrpSpPr>
                <p:nvPr/>
              </p:nvGrpSpPr>
              <p:grpSpPr bwMode="auto">
                <a:xfrm>
                  <a:off x="3648" y="1153"/>
                  <a:ext cx="683" cy="173"/>
                  <a:chOff x="3648" y="1153"/>
                  <a:chExt cx="683" cy="173"/>
                </a:xfrm>
              </p:grpSpPr>
              <p:sp>
                <p:nvSpPr>
                  <p:cNvPr id="2605" name="Rectangle 2774"/>
                  <p:cNvSpPr>
                    <a:spLocks noChangeArrowheads="1"/>
                  </p:cNvSpPr>
                  <p:nvPr/>
                </p:nvSpPr>
                <p:spPr bwMode="auto">
                  <a:xfrm>
                    <a:off x="3648" y="1153"/>
                    <a:ext cx="683" cy="173"/>
                  </a:xfrm>
                  <a:prstGeom prst="rect">
                    <a:avLst/>
                  </a:prstGeom>
                  <a:noFill/>
                  <a:ln w="15875">
                    <a:solidFill>
                      <a:srgbClr val="00FFFF"/>
                    </a:solidFill>
                    <a:miter lim="800000"/>
                    <a:headEnd/>
                    <a:tailEnd/>
                  </a:ln>
                </p:spPr>
                <p:txBody>
                  <a:bodyPr/>
                  <a:lstStyle/>
                  <a:p>
                    <a:endParaRPr lang="en-US"/>
                  </a:p>
                </p:txBody>
              </p:sp>
              <p:grpSp>
                <p:nvGrpSpPr>
                  <p:cNvPr id="2606" name="Group 2773"/>
                  <p:cNvGrpSpPr>
                    <a:grpSpLocks/>
                  </p:cNvGrpSpPr>
                  <p:nvPr/>
                </p:nvGrpSpPr>
                <p:grpSpPr bwMode="auto">
                  <a:xfrm>
                    <a:off x="3648" y="1153"/>
                    <a:ext cx="683" cy="173"/>
                    <a:chOff x="3648" y="1153"/>
                    <a:chExt cx="683" cy="173"/>
                  </a:xfrm>
                </p:grpSpPr>
                <p:sp>
                  <p:nvSpPr>
                    <p:cNvPr id="2607" name="Rectangle 2505"/>
                    <p:cNvSpPr>
                      <a:spLocks noChangeArrowheads="1"/>
                    </p:cNvSpPr>
                    <p:nvPr/>
                  </p:nvSpPr>
                  <p:spPr bwMode="auto">
                    <a:xfrm>
                      <a:off x="3648" y="1153"/>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364,800</a:t>
                      </a:r>
                    </a:p>
                  </p:txBody>
                </p:sp>
                <p:sp>
                  <p:nvSpPr>
                    <p:cNvPr id="2608" name="Rectangle 2772"/>
                    <p:cNvSpPr>
                      <a:spLocks noChangeArrowheads="1"/>
                    </p:cNvSpPr>
                    <p:nvPr/>
                  </p:nvSpPr>
                  <p:spPr bwMode="auto">
                    <a:xfrm>
                      <a:off x="3648" y="1153"/>
                      <a:ext cx="683" cy="173"/>
                    </a:xfrm>
                    <a:prstGeom prst="rect">
                      <a:avLst/>
                    </a:prstGeom>
                    <a:noFill/>
                    <a:ln w="15875">
                      <a:solidFill>
                        <a:srgbClr val="00FFFF"/>
                      </a:solidFill>
                      <a:miter lim="800000"/>
                      <a:headEnd/>
                      <a:tailEnd/>
                    </a:ln>
                  </p:spPr>
                  <p:txBody>
                    <a:bodyPr/>
                    <a:lstStyle/>
                    <a:p>
                      <a:endParaRPr lang="en-US"/>
                    </a:p>
                  </p:txBody>
                </p:sp>
              </p:grpSp>
            </p:grpSp>
            <p:grpSp>
              <p:nvGrpSpPr>
                <p:cNvPr id="2103" name="Group 2779"/>
                <p:cNvGrpSpPr>
                  <a:grpSpLocks/>
                </p:cNvGrpSpPr>
                <p:nvPr/>
              </p:nvGrpSpPr>
              <p:grpSpPr bwMode="auto">
                <a:xfrm>
                  <a:off x="4331" y="1153"/>
                  <a:ext cx="849" cy="173"/>
                  <a:chOff x="4331" y="1153"/>
                  <a:chExt cx="849" cy="173"/>
                </a:xfrm>
              </p:grpSpPr>
              <p:sp>
                <p:nvSpPr>
                  <p:cNvPr id="2601" name="Rectangle 2778"/>
                  <p:cNvSpPr>
                    <a:spLocks noChangeArrowheads="1"/>
                  </p:cNvSpPr>
                  <p:nvPr/>
                </p:nvSpPr>
                <p:spPr bwMode="auto">
                  <a:xfrm>
                    <a:off x="4331" y="1153"/>
                    <a:ext cx="849" cy="173"/>
                  </a:xfrm>
                  <a:prstGeom prst="rect">
                    <a:avLst/>
                  </a:prstGeom>
                  <a:noFill/>
                  <a:ln w="15875">
                    <a:solidFill>
                      <a:srgbClr val="00FFFF"/>
                    </a:solidFill>
                    <a:miter lim="800000"/>
                    <a:headEnd/>
                    <a:tailEnd/>
                  </a:ln>
                </p:spPr>
                <p:txBody>
                  <a:bodyPr/>
                  <a:lstStyle/>
                  <a:p>
                    <a:endParaRPr lang="en-US"/>
                  </a:p>
                </p:txBody>
              </p:sp>
              <p:grpSp>
                <p:nvGrpSpPr>
                  <p:cNvPr id="2602" name="Group 2777"/>
                  <p:cNvGrpSpPr>
                    <a:grpSpLocks/>
                  </p:cNvGrpSpPr>
                  <p:nvPr/>
                </p:nvGrpSpPr>
                <p:grpSpPr bwMode="auto">
                  <a:xfrm>
                    <a:off x="4331" y="1153"/>
                    <a:ext cx="849" cy="173"/>
                    <a:chOff x="4331" y="1153"/>
                    <a:chExt cx="849" cy="173"/>
                  </a:xfrm>
                </p:grpSpPr>
                <p:sp>
                  <p:nvSpPr>
                    <p:cNvPr id="2603" name="Rectangle 2506"/>
                    <p:cNvSpPr>
                      <a:spLocks noChangeArrowheads="1"/>
                    </p:cNvSpPr>
                    <p:nvPr/>
                  </p:nvSpPr>
                  <p:spPr bwMode="auto">
                    <a:xfrm>
                      <a:off x="4331" y="1153"/>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8.2</a:t>
                      </a:r>
                    </a:p>
                  </p:txBody>
                </p:sp>
                <p:sp>
                  <p:nvSpPr>
                    <p:cNvPr id="2604" name="Rectangle 2776"/>
                    <p:cNvSpPr>
                      <a:spLocks noChangeArrowheads="1"/>
                    </p:cNvSpPr>
                    <p:nvPr/>
                  </p:nvSpPr>
                  <p:spPr bwMode="auto">
                    <a:xfrm>
                      <a:off x="4331" y="1153"/>
                      <a:ext cx="849" cy="173"/>
                    </a:xfrm>
                    <a:prstGeom prst="rect">
                      <a:avLst/>
                    </a:prstGeom>
                    <a:noFill/>
                    <a:ln w="15875">
                      <a:solidFill>
                        <a:srgbClr val="00FFFF"/>
                      </a:solidFill>
                      <a:miter lim="800000"/>
                      <a:headEnd/>
                      <a:tailEnd/>
                    </a:ln>
                  </p:spPr>
                  <p:txBody>
                    <a:bodyPr/>
                    <a:lstStyle/>
                    <a:p>
                      <a:endParaRPr lang="en-US"/>
                    </a:p>
                  </p:txBody>
                </p:sp>
              </p:grpSp>
            </p:grpSp>
            <p:grpSp>
              <p:nvGrpSpPr>
                <p:cNvPr id="2104" name="Group 2783"/>
                <p:cNvGrpSpPr>
                  <a:grpSpLocks/>
                </p:cNvGrpSpPr>
                <p:nvPr/>
              </p:nvGrpSpPr>
              <p:grpSpPr bwMode="auto">
                <a:xfrm>
                  <a:off x="0" y="1326"/>
                  <a:ext cx="956" cy="173"/>
                  <a:chOff x="0" y="1326"/>
                  <a:chExt cx="956" cy="173"/>
                </a:xfrm>
              </p:grpSpPr>
              <p:sp>
                <p:nvSpPr>
                  <p:cNvPr id="2597" name="Rectangle 2782"/>
                  <p:cNvSpPr>
                    <a:spLocks noChangeArrowheads="1"/>
                  </p:cNvSpPr>
                  <p:nvPr/>
                </p:nvSpPr>
                <p:spPr bwMode="auto">
                  <a:xfrm>
                    <a:off x="0" y="1326"/>
                    <a:ext cx="956" cy="173"/>
                  </a:xfrm>
                  <a:prstGeom prst="rect">
                    <a:avLst/>
                  </a:prstGeom>
                  <a:noFill/>
                  <a:ln w="15875">
                    <a:solidFill>
                      <a:srgbClr val="00FFFF"/>
                    </a:solidFill>
                    <a:miter lim="800000"/>
                    <a:headEnd/>
                    <a:tailEnd/>
                  </a:ln>
                </p:spPr>
                <p:txBody>
                  <a:bodyPr/>
                  <a:lstStyle/>
                  <a:p>
                    <a:endParaRPr lang="en-US"/>
                  </a:p>
                </p:txBody>
              </p:sp>
              <p:grpSp>
                <p:nvGrpSpPr>
                  <p:cNvPr id="2598" name="Group 2781"/>
                  <p:cNvGrpSpPr>
                    <a:grpSpLocks/>
                  </p:cNvGrpSpPr>
                  <p:nvPr/>
                </p:nvGrpSpPr>
                <p:grpSpPr bwMode="auto">
                  <a:xfrm>
                    <a:off x="0" y="1326"/>
                    <a:ext cx="956" cy="173"/>
                    <a:chOff x="0" y="1326"/>
                    <a:chExt cx="956" cy="173"/>
                  </a:xfrm>
                </p:grpSpPr>
                <p:sp>
                  <p:nvSpPr>
                    <p:cNvPr id="2599" name="Rectangle 2507"/>
                    <p:cNvSpPr>
                      <a:spLocks noChangeArrowheads="1"/>
                    </p:cNvSpPr>
                    <p:nvPr/>
                  </p:nvSpPr>
                  <p:spPr bwMode="auto">
                    <a:xfrm>
                      <a:off x="0" y="1326"/>
                      <a:ext cx="956" cy="173"/>
                    </a:xfrm>
                    <a:prstGeom prst="rect">
                      <a:avLst/>
                    </a:prstGeom>
                    <a:noFill/>
                    <a:ln w="15875">
                      <a:solidFill>
                        <a:srgbClr val="00FFFF"/>
                      </a:solidFill>
                      <a:miter lim="800000"/>
                      <a:headEnd/>
                      <a:tailEnd/>
                    </a:ln>
                  </p:spPr>
                  <p:txBody>
                    <a:bodyPr anchor="ctr"/>
                    <a:lstStyle/>
                    <a:p>
                      <a:r>
                        <a:rPr lang="en-US" sz="1400" b="1">
                          <a:solidFill>
                            <a:schemeClr val="bg1"/>
                          </a:solidFill>
                        </a:rPr>
                        <a:t>Japan</a:t>
                      </a:r>
                    </a:p>
                  </p:txBody>
                </p:sp>
                <p:sp>
                  <p:nvSpPr>
                    <p:cNvPr id="2600" name="Rectangle 2780"/>
                    <p:cNvSpPr>
                      <a:spLocks noChangeArrowheads="1"/>
                    </p:cNvSpPr>
                    <p:nvPr/>
                  </p:nvSpPr>
                  <p:spPr bwMode="auto">
                    <a:xfrm>
                      <a:off x="0" y="1326"/>
                      <a:ext cx="956" cy="173"/>
                    </a:xfrm>
                    <a:prstGeom prst="rect">
                      <a:avLst/>
                    </a:prstGeom>
                    <a:noFill/>
                    <a:ln w="15875">
                      <a:solidFill>
                        <a:srgbClr val="00FFFF"/>
                      </a:solidFill>
                      <a:miter lim="800000"/>
                      <a:headEnd/>
                      <a:tailEnd/>
                    </a:ln>
                  </p:spPr>
                  <p:txBody>
                    <a:bodyPr/>
                    <a:lstStyle/>
                    <a:p>
                      <a:endParaRPr lang="en-US"/>
                    </a:p>
                  </p:txBody>
                </p:sp>
              </p:grpSp>
            </p:grpSp>
            <p:grpSp>
              <p:nvGrpSpPr>
                <p:cNvPr id="2105" name="Group 2787"/>
                <p:cNvGrpSpPr>
                  <a:grpSpLocks/>
                </p:cNvGrpSpPr>
                <p:nvPr/>
              </p:nvGrpSpPr>
              <p:grpSpPr bwMode="auto">
                <a:xfrm>
                  <a:off x="956" y="1326"/>
                  <a:ext cx="683" cy="173"/>
                  <a:chOff x="956" y="1326"/>
                  <a:chExt cx="683" cy="173"/>
                </a:xfrm>
              </p:grpSpPr>
              <p:sp>
                <p:nvSpPr>
                  <p:cNvPr id="2593" name="Rectangle 2786"/>
                  <p:cNvSpPr>
                    <a:spLocks noChangeArrowheads="1"/>
                  </p:cNvSpPr>
                  <p:nvPr/>
                </p:nvSpPr>
                <p:spPr bwMode="auto">
                  <a:xfrm>
                    <a:off x="956" y="1326"/>
                    <a:ext cx="683" cy="173"/>
                  </a:xfrm>
                  <a:prstGeom prst="rect">
                    <a:avLst/>
                  </a:prstGeom>
                  <a:noFill/>
                  <a:ln w="15875">
                    <a:solidFill>
                      <a:srgbClr val="00FFFF"/>
                    </a:solidFill>
                    <a:miter lim="800000"/>
                    <a:headEnd/>
                    <a:tailEnd/>
                  </a:ln>
                </p:spPr>
                <p:txBody>
                  <a:bodyPr/>
                  <a:lstStyle/>
                  <a:p>
                    <a:endParaRPr lang="en-US"/>
                  </a:p>
                </p:txBody>
              </p:sp>
              <p:grpSp>
                <p:nvGrpSpPr>
                  <p:cNvPr id="2594" name="Group 2785"/>
                  <p:cNvGrpSpPr>
                    <a:grpSpLocks/>
                  </p:cNvGrpSpPr>
                  <p:nvPr/>
                </p:nvGrpSpPr>
                <p:grpSpPr bwMode="auto">
                  <a:xfrm>
                    <a:off x="956" y="1326"/>
                    <a:ext cx="683" cy="173"/>
                    <a:chOff x="956" y="1326"/>
                    <a:chExt cx="683" cy="173"/>
                  </a:xfrm>
                </p:grpSpPr>
                <p:sp>
                  <p:nvSpPr>
                    <p:cNvPr id="2595" name="Rectangle 2508"/>
                    <p:cNvSpPr>
                      <a:spLocks noChangeArrowheads="1"/>
                    </p:cNvSpPr>
                    <p:nvPr/>
                  </p:nvSpPr>
                  <p:spPr bwMode="auto">
                    <a:xfrm>
                      <a:off x="956" y="1326"/>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800,000</a:t>
                      </a:r>
                    </a:p>
                  </p:txBody>
                </p:sp>
                <p:sp>
                  <p:nvSpPr>
                    <p:cNvPr id="2596" name="Rectangle 2784"/>
                    <p:cNvSpPr>
                      <a:spLocks noChangeArrowheads="1"/>
                    </p:cNvSpPr>
                    <p:nvPr/>
                  </p:nvSpPr>
                  <p:spPr bwMode="auto">
                    <a:xfrm>
                      <a:off x="956" y="1326"/>
                      <a:ext cx="683" cy="173"/>
                    </a:xfrm>
                    <a:prstGeom prst="rect">
                      <a:avLst/>
                    </a:prstGeom>
                    <a:noFill/>
                    <a:ln w="15875">
                      <a:solidFill>
                        <a:srgbClr val="00FFFF"/>
                      </a:solidFill>
                      <a:miter lim="800000"/>
                      <a:headEnd/>
                      <a:tailEnd/>
                    </a:ln>
                  </p:spPr>
                  <p:txBody>
                    <a:bodyPr/>
                    <a:lstStyle/>
                    <a:p>
                      <a:endParaRPr lang="en-US"/>
                    </a:p>
                  </p:txBody>
                </p:sp>
              </p:grpSp>
            </p:grpSp>
            <p:grpSp>
              <p:nvGrpSpPr>
                <p:cNvPr id="2106" name="Group 2791"/>
                <p:cNvGrpSpPr>
                  <a:grpSpLocks/>
                </p:cNvGrpSpPr>
                <p:nvPr/>
              </p:nvGrpSpPr>
              <p:grpSpPr bwMode="auto">
                <a:xfrm>
                  <a:off x="1639" y="1326"/>
                  <a:ext cx="623" cy="173"/>
                  <a:chOff x="1639" y="1326"/>
                  <a:chExt cx="623" cy="173"/>
                </a:xfrm>
              </p:grpSpPr>
              <p:sp>
                <p:nvSpPr>
                  <p:cNvPr id="2589" name="Rectangle 2790"/>
                  <p:cNvSpPr>
                    <a:spLocks noChangeArrowheads="1"/>
                  </p:cNvSpPr>
                  <p:nvPr/>
                </p:nvSpPr>
                <p:spPr bwMode="auto">
                  <a:xfrm>
                    <a:off x="1639" y="1326"/>
                    <a:ext cx="623" cy="173"/>
                  </a:xfrm>
                  <a:prstGeom prst="rect">
                    <a:avLst/>
                  </a:prstGeom>
                  <a:noFill/>
                  <a:ln w="15875">
                    <a:solidFill>
                      <a:srgbClr val="00FFFF"/>
                    </a:solidFill>
                    <a:miter lim="800000"/>
                    <a:headEnd/>
                    <a:tailEnd/>
                  </a:ln>
                </p:spPr>
                <p:txBody>
                  <a:bodyPr/>
                  <a:lstStyle/>
                  <a:p>
                    <a:endParaRPr lang="en-US"/>
                  </a:p>
                </p:txBody>
              </p:sp>
              <p:grpSp>
                <p:nvGrpSpPr>
                  <p:cNvPr id="2590" name="Group 2789"/>
                  <p:cNvGrpSpPr>
                    <a:grpSpLocks/>
                  </p:cNvGrpSpPr>
                  <p:nvPr/>
                </p:nvGrpSpPr>
                <p:grpSpPr bwMode="auto">
                  <a:xfrm>
                    <a:off x="1639" y="1326"/>
                    <a:ext cx="623" cy="173"/>
                    <a:chOff x="1639" y="1326"/>
                    <a:chExt cx="623" cy="173"/>
                  </a:xfrm>
                </p:grpSpPr>
                <p:sp>
                  <p:nvSpPr>
                    <p:cNvPr id="2591" name="Rectangle 2509"/>
                    <p:cNvSpPr>
                      <a:spLocks noChangeArrowheads="1"/>
                    </p:cNvSpPr>
                    <p:nvPr/>
                  </p:nvSpPr>
                  <p:spPr bwMode="auto">
                    <a:xfrm>
                      <a:off x="1639" y="1326"/>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300</a:t>
                      </a:r>
                    </a:p>
                  </p:txBody>
                </p:sp>
                <p:sp>
                  <p:nvSpPr>
                    <p:cNvPr id="2592" name="Rectangle 2788"/>
                    <p:cNvSpPr>
                      <a:spLocks noChangeArrowheads="1"/>
                    </p:cNvSpPr>
                    <p:nvPr/>
                  </p:nvSpPr>
                  <p:spPr bwMode="auto">
                    <a:xfrm>
                      <a:off x="1639" y="1326"/>
                      <a:ext cx="623" cy="173"/>
                    </a:xfrm>
                    <a:prstGeom prst="rect">
                      <a:avLst/>
                    </a:prstGeom>
                    <a:noFill/>
                    <a:ln w="15875">
                      <a:solidFill>
                        <a:srgbClr val="00FFFF"/>
                      </a:solidFill>
                      <a:miter lim="800000"/>
                      <a:headEnd/>
                      <a:tailEnd/>
                    </a:ln>
                  </p:spPr>
                  <p:txBody>
                    <a:bodyPr/>
                    <a:lstStyle/>
                    <a:p>
                      <a:endParaRPr lang="en-US"/>
                    </a:p>
                  </p:txBody>
                </p:sp>
              </p:grpSp>
            </p:grpSp>
            <p:grpSp>
              <p:nvGrpSpPr>
                <p:cNvPr id="2107" name="Group 2795"/>
                <p:cNvGrpSpPr>
                  <a:grpSpLocks/>
                </p:cNvGrpSpPr>
                <p:nvPr/>
              </p:nvGrpSpPr>
              <p:grpSpPr bwMode="auto">
                <a:xfrm>
                  <a:off x="2262" y="1326"/>
                  <a:ext cx="683" cy="173"/>
                  <a:chOff x="2262" y="1326"/>
                  <a:chExt cx="683" cy="173"/>
                </a:xfrm>
              </p:grpSpPr>
              <p:sp>
                <p:nvSpPr>
                  <p:cNvPr id="2585" name="Rectangle 2794"/>
                  <p:cNvSpPr>
                    <a:spLocks noChangeArrowheads="1"/>
                  </p:cNvSpPr>
                  <p:nvPr/>
                </p:nvSpPr>
                <p:spPr bwMode="auto">
                  <a:xfrm>
                    <a:off x="2262" y="1326"/>
                    <a:ext cx="683" cy="173"/>
                  </a:xfrm>
                  <a:prstGeom prst="rect">
                    <a:avLst/>
                  </a:prstGeom>
                  <a:noFill/>
                  <a:ln w="15875">
                    <a:solidFill>
                      <a:srgbClr val="00FFFF"/>
                    </a:solidFill>
                    <a:miter lim="800000"/>
                    <a:headEnd/>
                    <a:tailEnd/>
                  </a:ln>
                </p:spPr>
                <p:txBody>
                  <a:bodyPr/>
                  <a:lstStyle/>
                  <a:p>
                    <a:endParaRPr lang="en-US"/>
                  </a:p>
                </p:txBody>
              </p:sp>
              <p:grpSp>
                <p:nvGrpSpPr>
                  <p:cNvPr id="2586" name="Group 2793"/>
                  <p:cNvGrpSpPr>
                    <a:grpSpLocks/>
                  </p:cNvGrpSpPr>
                  <p:nvPr/>
                </p:nvGrpSpPr>
                <p:grpSpPr bwMode="auto">
                  <a:xfrm>
                    <a:off x="2262" y="1326"/>
                    <a:ext cx="683" cy="173"/>
                    <a:chOff x="2262" y="1326"/>
                    <a:chExt cx="683" cy="173"/>
                  </a:xfrm>
                </p:grpSpPr>
                <p:sp>
                  <p:nvSpPr>
                    <p:cNvPr id="2587" name="Rectangle 2510"/>
                    <p:cNvSpPr>
                      <a:spLocks noChangeArrowheads="1"/>
                    </p:cNvSpPr>
                    <p:nvPr/>
                  </p:nvSpPr>
                  <p:spPr bwMode="auto">
                    <a:xfrm>
                      <a:off x="2262" y="1326"/>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907</a:t>
                      </a:r>
                    </a:p>
                  </p:txBody>
                </p:sp>
                <p:sp>
                  <p:nvSpPr>
                    <p:cNvPr id="2588" name="Rectangle 2792"/>
                    <p:cNvSpPr>
                      <a:spLocks noChangeArrowheads="1"/>
                    </p:cNvSpPr>
                    <p:nvPr/>
                  </p:nvSpPr>
                  <p:spPr bwMode="auto">
                    <a:xfrm>
                      <a:off x="2262" y="1326"/>
                      <a:ext cx="683" cy="173"/>
                    </a:xfrm>
                    <a:prstGeom prst="rect">
                      <a:avLst/>
                    </a:prstGeom>
                    <a:noFill/>
                    <a:ln w="15875">
                      <a:solidFill>
                        <a:srgbClr val="00FFFF"/>
                      </a:solidFill>
                      <a:miter lim="800000"/>
                      <a:headEnd/>
                      <a:tailEnd/>
                    </a:ln>
                  </p:spPr>
                  <p:txBody>
                    <a:bodyPr/>
                    <a:lstStyle/>
                    <a:p>
                      <a:endParaRPr lang="en-US"/>
                    </a:p>
                  </p:txBody>
                </p:sp>
              </p:grpSp>
            </p:grpSp>
            <p:grpSp>
              <p:nvGrpSpPr>
                <p:cNvPr id="2108" name="Group 2799"/>
                <p:cNvGrpSpPr>
                  <a:grpSpLocks/>
                </p:cNvGrpSpPr>
                <p:nvPr/>
              </p:nvGrpSpPr>
              <p:grpSpPr bwMode="auto">
                <a:xfrm>
                  <a:off x="2945" y="1326"/>
                  <a:ext cx="703" cy="173"/>
                  <a:chOff x="2945" y="1326"/>
                  <a:chExt cx="703" cy="173"/>
                </a:xfrm>
              </p:grpSpPr>
              <p:sp>
                <p:nvSpPr>
                  <p:cNvPr id="2581" name="Rectangle 2798"/>
                  <p:cNvSpPr>
                    <a:spLocks noChangeArrowheads="1"/>
                  </p:cNvSpPr>
                  <p:nvPr/>
                </p:nvSpPr>
                <p:spPr bwMode="auto">
                  <a:xfrm>
                    <a:off x="2945" y="1326"/>
                    <a:ext cx="703" cy="173"/>
                  </a:xfrm>
                  <a:prstGeom prst="rect">
                    <a:avLst/>
                  </a:prstGeom>
                  <a:noFill/>
                  <a:ln w="15875">
                    <a:solidFill>
                      <a:srgbClr val="00FFFF"/>
                    </a:solidFill>
                    <a:miter lim="800000"/>
                    <a:headEnd/>
                    <a:tailEnd/>
                  </a:ln>
                </p:spPr>
                <p:txBody>
                  <a:bodyPr/>
                  <a:lstStyle/>
                  <a:p>
                    <a:endParaRPr lang="en-US"/>
                  </a:p>
                </p:txBody>
              </p:sp>
              <p:grpSp>
                <p:nvGrpSpPr>
                  <p:cNvPr id="2582" name="Group 2797"/>
                  <p:cNvGrpSpPr>
                    <a:grpSpLocks/>
                  </p:cNvGrpSpPr>
                  <p:nvPr/>
                </p:nvGrpSpPr>
                <p:grpSpPr bwMode="auto">
                  <a:xfrm>
                    <a:off x="2945" y="1326"/>
                    <a:ext cx="703" cy="173"/>
                    <a:chOff x="2945" y="1326"/>
                    <a:chExt cx="703" cy="173"/>
                  </a:xfrm>
                </p:grpSpPr>
                <p:sp>
                  <p:nvSpPr>
                    <p:cNvPr id="2583" name="Rectangle 2511"/>
                    <p:cNvSpPr>
                      <a:spLocks noChangeArrowheads="1"/>
                    </p:cNvSpPr>
                    <p:nvPr/>
                  </p:nvSpPr>
                  <p:spPr bwMode="auto">
                    <a:xfrm>
                      <a:off x="2945" y="1326"/>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a:t>
                      </a:r>
                    </a:p>
                  </p:txBody>
                </p:sp>
                <p:sp>
                  <p:nvSpPr>
                    <p:cNvPr id="2584" name="Rectangle 2796"/>
                    <p:cNvSpPr>
                      <a:spLocks noChangeArrowheads="1"/>
                    </p:cNvSpPr>
                    <p:nvPr/>
                  </p:nvSpPr>
                  <p:spPr bwMode="auto">
                    <a:xfrm>
                      <a:off x="2945" y="1326"/>
                      <a:ext cx="703" cy="173"/>
                    </a:xfrm>
                    <a:prstGeom prst="rect">
                      <a:avLst/>
                    </a:prstGeom>
                    <a:noFill/>
                    <a:ln w="15875">
                      <a:solidFill>
                        <a:srgbClr val="00FFFF"/>
                      </a:solidFill>
                      <a:miter lim="800000"/>
                      <a:headEnd/>
                      <a:tailEnd/>
                    </a:ln>
                  </p:spPr>
                  <p:txBody>
                    <a:bodyPr/>
                    <a:lstStyle/>
                    <a:p>
                      <a:endParaRPr lang="en-US"/>
                    </a:p>
                  </p:txBody>
                </p:sp>
              </p:grpSp>
            </p:grpSp>
            <p:grpSp>
              <p:nvGrpSpPr>
                <p:cNvPr id="2109" name="Group 2803"/>
                <p:cNvGrpSpPr>
                  <a:grpSpLocks/>
                </p:cNvGrpSpPr>
                <p:nvPr/>
              </p:nvGrpSpPr>
              <p:grpSpPr bwMode="auto">
                <a:xfrm>
                  <a:off x="3648" y="1326"/>
                  <a:ext cx="683" cy="173"/>
                  <a:chOff x="3648" y="1326"/>
                  <a:chExt cx="683" cy="173"/>
                </a:xfrm>
              </p:grpSpPr>
              <p:sp>
                <p:nvSpPr>
                  <p:cNvPr id="2577" name="Rectangle 2802"/>
                  <p:cNvSpPr>
                    <a:spLocks noChangeArrowheads="1"/>
                  </p:cNvSpPr>
                  <p:nvPr/>
                </p:nvSpPr>
                <p:spPr bwMode="auto">
                  <a:xfrm>
                    <a:off x="3648" y="1326"/>
                    <a:ext cx="683" cy="173"/>
                  </a:xfrm>
                  <a:prstGeom prst="rect">
                    <a:avLst/>
                  </a:prstGeom>
                  <a:noFill/>
                  <a:ln w="15875">
                    <a:solidFill>
                      <a:srgbClr val="00FFFF"/>
                    </a:solidFill>
                    <a:miter lim="800000"/>
                    <a:headEnd/>
                    <a:tailEnd/>
                  </a:ln>
                </p:spPr>
                <p:txBody>
                  <a:bodyPr/>
                  <a:lstStyle/>
                  <a:p>
                    <a:endParaRPr lang="en-US"/>
                  </a:p>
                </p:txBody>
              </p:sp>
              <p:grpSp>
                <p:nvGrpSpPr>
                  <p:cNvPr id="2578" name="Group 2801"/>
                  <p:cNvGrpSpPr>
                    <a:grpSpLocks/>
                  </p:cNvGrpSpPr>
                  <p:nvPr/>
                </p:nvGrpSpPr>
                <p:grpSpPr bwMode="auto">
                  <a:xfrm>
                    <a:off x="3648" y="1326"/>
                    <a:ext cx="683" cy="173"/>
                    <a:chOff x="3648" y="1326"/>
                    <a:chExt cx="683" cy="173"/>
                  </a:xfrm>
                </p:grpSpPr>
                <p:sp>
                  <p:nvSpPr>
                    <p:cNvPr id="2579" name="Rectangle 2512"/>
                    <p:cNvSpPr>
                      <a:spLocks noChangeArrowheads="1"/>
                    </p:cNvSpPr>
                    <p:nvPr/>
                  </p:nvSpPr>
                  <p:spPr bwMode="auto">
                    <a:xfrm>
                      <a:off x="3648" y="1326"/>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1,210</a:t>
                      </a:r>
                    </a:p>
                  </p:txBody>
                </p:sp>
                <p:sp>
                  <p:nvSpPr>
                    <p:cNvPr id="2580" name="Rectangle 2800"/>
                    <p:cNvSpPr>
                      <a:spLocks noChangeArrowheads="1"/>
                    </p:cNvSpPr>
                    <p:nvPr/>
                  </p:nvSpPr>
                  <p:spPr bwMode="auto">
                    <a:xfrm>
                      <a:off x="3648" y="1326"/>
                      <a:ext cx="683" cy="173"/>
                    </a:xfrm>
                    <a:prstGeom prst="rect">
                      <a:avLst/>
                    </a:prstGeom>
                    <a:noFill/>
                    <a:ln w="15875">
                      <a:solidFill>
                        <a:srgbClr val="00FFFF"/>
                      </a:solidFill>
                      <a:miter lim="800000"/>
                      <a:headEnd/>
                      <a:tailEnd/>
                    </a:ln>
                  </p:spPr>
                  <p:txBody>
                    <a:bodyPr/>
                    <a:lstStyle/>
                    <a:p>
                      <a:endParaRPr lang="en-US"/>
                    </a:p>
                  </p:txBody>
                </p:sp>
              </p:grpSp>
            </p:grpSp>
            <p:grpSp>
              <p:nvGrpSpPr>
                <p:cNvPr id="2110" name="Group 2807"/>
                <p:cNvGrpSpPr>
                  <a:grpSpLocks/>
                </p:cNvGrpSpPr>
                <p:nvPr/>
              </p:nvGrpSpPr>
              <p:grpSpPr bwMode="auto">
                <a:xfrm>
                  <a:off x="4331" y="1326"/>
                  <a:ext cx="849" cy="173"/>
                  <a:chOff x="4331" y="1326"/>
                  <a:chExt cx="849" cy="173"/>
                </a:xfrm>
              </p:grpSpPr>
              <p:sp>
                <p:nvSpPr>
                  <p:cNvPr id="2573" name="Rectangle 2806"/>
                  <p:cNvSpPr>
                    <a:spLocks noChangeArrowheads="1"/>
                  </p:cNvSpPr>
                  <p:nvPr/>
                </p:nvSpPr>
                <p:spPr bwMode="auto">
                  <a:xfrm>
                    <a:off x="4331" y="1326"/>
                    <a:ext cx="849" cy="173"/>
                  </a:xfrm>
                  <a:prstGeom prst="rect">
                    <a:avLst/>
                  </a:prstGeom>
                  <a:noFill/>
                  <a:ln w="15875">
                    <a:solidFill>
                      <a:srgbClr val="00FFFF"/>
                    </a:solidFill>
                    <a:miter lim="800000"/>
                    <a:headEnd/>
                    <a:tailEnd/>
                  </a:ln>
                </p:spPr>
                <p:txBody>
                  <a:bodyPr/>
                  <a:lstStyle/>
                  <a:p>
                    <a:endParaRPr lang="en-US"/>
                  </a:p>
                </p:txBody>
              </p:sp>
              <p:grpSp>
                <p:nvGrpSpPr>
                  <p:cNvPr id="2574" name="Group 2805"/>
                  <p:cNvGrpSpPr>
                    <a:grpSpLocks/>
                  </p:cNvGrpSpPr>
                  <p:nvPr/>
                </p:nvGrpSpPr>
                <p:grpSpPr bwMode="auto">
                  <a:xfrm>
                    <a:off x="4331" y="1326"/>
                    <a:ext cx="849" cy="173"/>
                    <a:chOff x="4331" y="1326"/>
                    <a:chExt cx="849" cy="173"/>
                  </a:xfrm>
                </p:grpSpPr>
                <p:sp>
                  <p:nvSpPr>
                    <p:cNvPr id="2575" name="Rectangle 2513"/>
                    <p:cNvSpPr>
                      <a:spLocks noChangeArrowheads="1"/>
                    </p:cNvSpPr>
                    <p:nvPr/>
                  </p:nvSpPr>
                  <p:spPr bwMode="auto">
                    <a:xfrm>
                      <a:off x="4331" y="1326"/>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0.2</a:t>
                      </a:r>
                    </a:p>
                  </p:txBody>
                </p:sp>
                <p:sp>
                  <p:nvSpPr>
                    <p:cNvPr id="2576" name="Rectangle 2804"/>
                    <p:cNvSpPr>
                      <a:spLocks noChangeArrowheads="1"/>
                    </p:cNvSpPr>
                    <p:nvPr/>
                  </p:nvSpPr>
                  <p:spPr bwMode="auto">
                    <a:xfrm>
                      <a:off x="4331" y="1326"/>
                      <a:ext cx="849" cy="173"/>
                    </a:xfrm>
                    <a:prstGeom prst="rect">
                      <a:avLst/>
                    </a:prstGeom>
                    <a:noFill/>
                    <a:ln w="15875">
                      <a:solidFill>
                        <a:srgbClr val="00FFFF"/>
                      </a:solidFill>
                      <a:miter lim="800000"/>
                      <a:headEnd/>
                      <a:tailEnd/>
                    </a:ln>
                  </p:spPr>
                  <p:txBody>
                    <a:bodyPr/>
                    <a:lstStyle/>
                    <a:p>
                      <a:endParaRPr lang="en-US"/>
                    </a:p>
                  </p:txBody>
                </p:sp>
              </p:grpSp>
            </p:grpSp>
            <p:grpSp>
              <p:nvGrpSpPr>
                <p:cNvPr id="2111" name="Group 2811"/>
                <p:cNvGrpSpPr>
                  <a:grpSpLocks/>
                </p:cNvGrpSpPr>
                <p:nvPr/>
              </p:nvGrpSpPr>
              <p:grpSpPr bwMode="auto">
                <a:xfrm>
                  <a:off x="0" y="1499"/>
                  <a:ext cx="956" cy="173"/>
                  <a:chOff x="0" y="1499"/>
                  <a:chExt cx="956" cy="173"/>
                </a:xfrm>
              </p:grpSpPr>
              <p:sp>
                <p:nvSpPr>
                  <p:cNvPr id="2569" name="Rectangle 2810"/>
                  <p:cNvSpPr>
                    <a:spLocks noChangeArrowheads="1"/>
                  </p:cNvSpPr>
                  <p:nvPr/>
                </p:nvSpPr>
                <p:spPr bwMode="auto">
                  <a:xfrm>
                    <a:off x="0" y="1499"/>
                    <a:ext cx="956" cy="173"/>
                  </a:xfrm>
                  <a:prstGeom prst="rect">
                    <a:avLst/>
                  </a:prstGeom>
                  <a:noFill/>
                  <a:ln w="15875">
                    <a:solidFill>
                      <a:srgbClr val="00FFFF"/>
                    </a:solidFill>
                    <a:miter lim="800000"/>
                    <a:headEnd/>
                    <a:tailEnd/>
                  </a:ln>
                </p:spPr>
                <p:txBody>
                  <a:bodyPr/>
                  <a:lstStyle/>
                  <a:p>
                    <a:endParaRPr lang="en-US"/>
                  </a:p>
                </p:txBody>
              </p:sp>
              <p:grpSp>
                <p:nvGrpSpPr>
                  <p:cNvPr id="2570" name="Group 2809"/>
                  <p:cNvGrpSpPr>
                    <a:grpSpLocks/>
                  </p:cNvGrpSpPr>
                  <p:nvPr/>
                </p:nvGrpSpPr>
                <p:grpSpPr bwMode="auto">
                  <a:xfrm>
                    <a:off x="0" y="1499"/>
                    <a:ext cx="956" cy="173"/>
                    <a:chOff x="0" y="1499"/>
                    <a:chExt cx="956" cy="173"/>
                  </a:xfrm>
                </p:grpSpPr>
                <p:sp>
                  <p:nvSpPr>
                    <p:cNvPr id="2571" name="Rectangle 2514"/>
                    <p:cNvSpPr>
                      <a:spLocks noChangeArrowheads="1"/>
                    </p:cNvSpPr>
                    <p:nvPr/>
                  </p:nvSpPr>
                  <p:spPr bwMode="auto">
                    <a:xfrm>
                      <a:off x="0" y="1499"/>
                      <a:ext cx="956" cy="173"/>
                    </a:xfrm>
                    <a:prstGeom prst="rect">
                      <a:avLst/>
                    </a:prstGeom>
                    <a:noFill/>
                    <a:ln w="15875">
                      <a:solidFill>
                        <a:srgbClr val="00FFFF"/>
                      </a:solidFill>
                      <a:miter lim="800000"/>
                      <a:headEnd/>
                      <a:tailEnd/>
                    </a:ln>
                  </p:spPr>
                  <p:txBody>
                    <a:bodyPr anchor="ctr"/>
                    <a:lstStyle/>
                    <a:p>
                      <a:r>
                        <a:rPr lang="en-US" sz="1400" b="1">
                          <a:solidFill>
                            <a:schemeClr val="bg1"/>
                          </a:solidFill>
                        </a:rPr>
                        <a:t>Romania</a:t>
                      </a:r>
                    </a:p>
                  </p:txBody>
                </p:sp>
                <p:sp>
                  <p:nvSpPr>
                    <p:cNvPr id="2572" name="Rectangle 2808"/>
                    <p:cNvSpPr>
                      <a:spLocks noChangeArrowheads="1"/>
                    </p:cNvSpPr>
                    <p:nvPr/>
                  </p:nvSpPr>
                  <p:spPr bwMode="auto">
                    <a:xfrm>
                      <a:off x="0" y="1499"/>
                      <a:ext cx="956" cy="173"/>
                    </a:xfrm>
                    <a:prstGeom prst="rect">
                      <a:avLst/>
                    </a:prstGeom>
                    <a:noFill/>
                    <a:ln w="15875">
                      <a:solidFill>
                        <a:srgbClr val="00FFFF"/>
                      </a:solidFill>
                      <a:miter lim="800000"/>
                      <a:headEnd/>
                      <a:tailEnd/>
                    </a:ln>
                  </p:spPr>
                  <p:txBody>
                    <a:bodyPr/>
                    <a:lstStyle/>
                    <a:p>
                      <a:endParaRPr lang="en-US"/>
                    </a:p>
                  </p:txBody>
                </p:sp>
              </p:grpSp>
            </p:grpSp>
            <p:grpSp>
              <p:nvGrpSpPr>
                <p:cNvPr id="2112" name="Group 2815"/>
                <p:cNvGrpSpPr>
                  <a:grpSpLocks/>
                </p:cNvGrpSpPr>
                <p:nvPr/>
              </p:nvGrpSpPr>
              <p:grpSpPr bwMode="auto">
                <a:xfrm>
                  <a:off x="956" y="1499"/>
                  <a:ext cx="683" cy="173"/>
                  <a:chOff x="956" y="1499"/>
                  <a:chExt cx="683" cy="173"/>
                </a:xfrm>
              </p:grpSpPr>
              <p:sp>
                <p:nvSpPr>
                  <p:cNvPr id="2565" name="Rectangle 2814"/>
                  <p:cNvSpPr>
                    <a:spLocks noChangeArrowheads="1"/>
                  </p:cNvSpPr>
                  <p:nvPr/>
                </p:nvSpPr>
                <p:spPr bwMode="auto">
                  <a:xfrm>
                    <a:off x="956" y="1499"/>
                    <a:ext cx="683" cy="173"/>
                  </a:xfrm>
                  <a:prstGeom prst="rect">
                    <a:avLst/>
                  </a:prstGeom>
                  <a:noFill/>
                  <a:ln w="15875">
                    <a:solidFill>
                      <a:srgbClr val="00FFFF"/>
                    </a:solidFill>
                    <a:miter lim="800000"/>
                    <a:headEnd/>
                    <a:tailEnd/>
                  </a:ln>
                </p:spPr>
                <p:txBody>
                  <a:bodyPr/>
                  <a:lstStyle/>
                  <a:p>
                    <a:endParaRPr lang="en-US"/>
                  </a:p>
                </p:txBody>
              </p:sp>
              <p:grpSp>
                <p:nvGrpSpPr>
                  <p:cNvPr id="2566" name="Group 2813"/>
                  <p:cNvGrpSpPr>
                    <a:grpSpLocks/>
                  </p:cNvGrpSpPr>
                  <p:nvPr/>
                </p:nvGrpSpPr>
                <p:grpSpPr bwMode="auto">
                  <a:xfrm>
                    <a:off x="956" y="1499"/>
                    <a:ext cx="683" cy="173"/>
                    <a:chOff x="956" y="1499"/>
                    <a:chExt cx="683" cy="173"/>
                  </a:xfrm>
                </p:grpSpPr>
                <p:sp>
                  <p:nvSpPr>
                    <p:cNvPr id="2567" name="Rectangle 2515"/>
                    <p:cNvSpPr>
                      <a:spLocks noChangeArrowheads="1"/>
                    </p:cNvSpPr>
                    <p:nvPr/>
                  </p:nvSpPr>
                  <p:spPr bwMode="auto">
                    <a:xfrm>
                      <a:off x="956" y="1499"/>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750,000</a:t>
                      </a:r>
                    </a:p>
                  </p:txBody>
                </p:sp>
                <p:sp>
                  <p:nvSpPr>
                    <p:cNvPr id="2568" name="Rectangle 2812"/>
                    <p:cNvSpPr>
                      <a:spLocks noChangeArrowheads="1"/>
                    </p:cNvSpPr>
                    <p:nvPr/>
                  </p:nvSpPr>
                  <p:spPr bwMode="auto">
                    <a:xfrm>
                      <a:off x="956" y="1499"/>
                      <a:ext cx="683" cy="173"/>
                    </a:xfrm>
                    <a:prstGeom prst="rect">
                      <a:avLst/>
                    </a:prstGeom>
                    <a:noFill/>
                    <a:ln w="15875">
                      <a:solidFill>
                        <a:srgbClr val="00FFFF"/>
                      </a:solidFill>
                      <a:miter lim="800000"/>
                      <a:headEnd/>
                      <a:tailEnd/>
                    </a:ln>
                  </p:spPr>
                  <p:txBody>
                    <a:bodyPr/>
                    <a:lstStyle/>
                    <a:p>
                      <a:endParaRPr lang="en-US"/>
                    </a:p>
                  </p:txBody>
                </p:sp>
              </p:grpSp>
            </p:grpSp>
            <p:grpSp>
              <p:nvGrpSpPr>
                <p:cNvPr id="2113" name="Group 2819"/>
                <p:cNvGrpSpPr>
                  <a:grpSpLocks/>
                </p:cNvGrpSpPr>
                <p:nvPr/>
              </p:nvGrpSpPr>
              <p:grpSpPr bwMode="auto">
                <a:xfrm>
                  <a:off x="1639" y="1499"/>
                  <a:ext cx="623" cy="173"/>
                  <a:chOff x="1639" y="1499"/>
                  <a:chExt cx="623" cy="173"/>
                </a:xfrm>
              </p:grpSpPr>
              <p:sp>
                <p:nvSpPr>
                  <p:cNvPr id="2561" name="Rectangle 2818"/>
                  <p:cNvSpPr>
                    <a:spLocks noChangeArrowheads="1"/>
                  </p:cNvSpPr>
                  <p:nvPr/>
                </p:nvSpPr>
                <p:spPr bwMode="auto">
                  <a:xfrm>
                    <a:off x="1639" y="1499"/>
                    <a:ext cx="623" cy="173"/>
                  </a:xfrm>
                  <a:prstGeom prst="rect">
                    <a:avLst/>
                  </a:prstGeom>
                  <a:noFill/>
                  <a:ln w="15875">
                    <a:solidFill>
                      <a:srgbClr val="00FFFF"/>
                    </a:solidFill>
                    <a:miter lim="800000"/>
                    <a:headEnd/>
                    <a:tailEnd/>
                  </a:ln>
                </p:spPr>
                <p:txBody>
                  <a:bodyPr/>
                  <a:lstStyle/>
                  <a:p>
                    <a:endParaRPr lang="en-US"/>
                  </a:p>
                </p:txBody>
              </p:sp>
              <p:grpSp>
                <p:nvGrpSpPr>
                  <p:cNvPr id="2562" name="Group 2817"/>
                  <p:cNvGrpSpPr>
                    <a:grpSpLocks/>
                  </p:cNvGrpSpPr>
                  <p:nvPr/>
                </p:nvGrpSpPr>
                <p:grpSpPr bwMode="auto">
                  <a:xfrm>
                    <a:off x="1639" y="1499"/>
                    <a:ext cx="623" cy="173"/>
                    <a:chOff x="1639" y="1499"/>
                    <a:chExt cx="623" cy="173"/>
                  </a:xfrm>
                </p:grpSpPr>
                <p:sp>
                  <p:nvSpPr>
                    <p:cNvPr id="2563" name="Rectangle 2516"/>
                    <p:cNvSpPr>
                      <a:spLocks noChangeArrowheads="1"/>
                    </p:cNvSpPr>
                    <p:nvPr/>
                  </p:nvSpPr>
                  <p:spPr bwMode="auto">
                    <a:xfrm>
                      <a:off x="1639" y="1499"/>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335,706</a:t>
                      </a:r>
                    </a:p>
                  </p:txBody>
                </p:sp>
                <p:sp>
                  <p:nvSpPr>
                    <p:cNvPr id="2564" name="Rectangle 2816"/>
                    <p:cNvSpPr>
                      <a:spLocks noChangeArrowheads="1"/>
                    </p:cNvSpPr>
                    <p:nvPr/>
                  </p:nvSpPr>
                  <p:spPr bwMode="auto">
                    <a:xfrm>
                      <a:off x="1639" y="1499"/>
                      <a:ext cx="623" cy="173"/>
                    </a:xfrm>
                    <a:prstGeom prst="rect">
                      <a:avLst/>
                    </a:prstGeom>
                    <a:noFill/>
                    <a:ln w="15875">
                      <a:solidFill>
                        <a:srgbClr val="00FFFF"/>
                      </a:solidFill>
                      <a:miter lim="800000"/>
                      <a:headEnd/>
                      <a:tailEnd/>
                    </a:ln>
                  </p:spPr>
                  <p:txBody>
                    <a:bodyPr/>
                    <a:lstStyle/>
                    <a:p>
                      <a:endParaRPr lang="en-US"/>
                    </a:p>
                  </p:txBody>
                </p:sp>
              </p:grpSp>
            </p:grpSp>
            <p:grpSp>
              <p:nvGrpSpPr>
                <p:cNvPr id="2114" name="Group 2823"/>
                <p:cNvGrpSpPr>
                  <a:grpSpLocks/>
                </p:cNvGrpSpPr>
                <p:nvPr/>
              </p:nvGrpSpPr>
              <p:grpSpPr bwMode="auto">
                <a:xfrm>
                  <a:off x="2262" y="1499"/>
                  <a:ext cx="683" cy="173"/>
                  <a:chOff x="2262" y="1499"/>
                  <a:chExt cx="683" cy="173"/>
                </a:xfrm>
              </p:grpSpPr>
              <p:sp>
                <p:nvSpPr>
                  <p:cNvPr id="2557" name="Rectangle 2822"/>
                  <p:cNvSpPr>
                    <a:spLocks noChangeArrowheads="1"/>
                  </p:cNvSpPr>
                  <p:nvPr/>
                </p:nvSpPr>
                <p:spPr bwMode="auto">
                  <a:xfrm>
                    <a:off x="2262" y="1499"/>
                    <a:ext cx="683" cy="173"/>
                  </a:xfrm>
                  <a:prstGeom prst="rect">
                    <a:avLst/>
                  </a:prstGeom>
                  <a:noFill/>
                  <a:ln w="15875">
                    <a:solidFill>
                      <a:srgbClr val="00FFFF"/>
                    </a:solidFill>
                    <a:miter lim="800000"/>
                    <a:headEnd/>
                    <a:tailEnd/>
                  </a:ln>
                </p:spPr>
                <p:txBody>
                  <a:bodyPr/>
                  <a:lstStyle/>
                  <a:p>
                    <a:endParaRPr lang="en-US"/>
                  </a:p>
                </p:txBody>
              </p:sp>
              <p:grpSp>
                <p:nvGrpSpPr>
                  <p:cNvPr id="2558" name="Group 2821"/>
                  <p:cNvGrpSpPr>
                    <a:grpSpLocks/>
                  </p:cNvGrpSpPr>
                  <p:nvPr/>
                </p:nvGrpSpPr>
                <p:grpSpPr bwMode="auto">
                  <a:xfrm>
                    <a:off x="2262" y="1499"/>
                    <a:ext cx="683" cy="173"/>
                    <a:chOff x="2262" y="1499"/>
                    <a:chExt cx="683" cy="173"/>
                  </a:xfrm>
                </p:grpSpPr>
                <p:sp>
                  <p:nvSpPr>
                    <p:cNvPr id="2559" name="Rectangle 2517"/>
                    <p:cNvSpPr>
                      <a:spLocks noChangeArrowheads="1"/>
                    </p:cNvSpPr>
                    <p:nvPr/>
                  </p:nvSpPr>
                  <p:spPr bwMode="auto">
                    <a:xfrm>
                      <a:off x="2262" y="1499"/>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120,000</a:t>
                      </a:r>
                    </a:p>
                  </p:txBody>
                </p:sp>
                <p:sp>
                  <p:nvSpPr>
                    <p:cNvPr id="2560" name="Rectangle 2820"/>
                    <p:cNvSpPr>
                      <a:spLocks noChangeArrowheads="1"/>
                    </p:cNvSpPr>
                    <p:nvPr/>
                  </p:nvSpPr>
                  <p:spPr bwMode="auto">
                    <a:xfrm>
                      <a:off x="2262" y="1499"/>
                      <a:ext cx="683" cy="173"/>
                    </a:xfrm>
                    <a:prstGeom prst="rect">
                      <a:avLst/>
                    </a:prstGeom>
                    <a:noFill/>
                    <a:ln w="15875">
                      <a:solidFill>
                        <a:srgbClr val="00FFFF"/>
                      </a:solidFill>
                      <a:miter lim="800000"/>
                      <a:headEnd/>
                      <a:tailEnd/>
                    </a:ln>
                  </p:spPr>
                  <p:txBody>
                    <a:bodyPr/>
                    <a:lstStyle/>
                    <a:p>
                      <a:endParaRPr lang="en-US"/>
                    </a:p>
                  </p:txBody>
                </p:sp>
              </p:grpSp>
            </p:grpSp>
            <p:grpSp>
              <p:nvGrpSpPr>
                <p:cNvPr id="2115" name="Group 2827"/>
                <p:cNvGrpSpPr>
                  <a:grpSpLocks/>
                </p:cNvGrpSpPr>
                <p:nvPr/>
              </p:nvGrpSpPr>
              <p:grpSpPr bwMode="auto">
                <a:xfrm>
                  <a:off x="2945" y="1499"/>
                  <a:ext cx="703" cy="173"/>
                  <a:chOff x="2945" y="1499"/>
                  <a:chExt cx="703" cy="173"/>
                </a:xfrm>
              </p:grpSpPr>
              <p:sp>
                <p:nvSpPr>
                  <p:cNvPr id="2553" name="Rectangle 2826"/>
                  <p:cNvSpPr>
                    <a:spLocks noChangeArrowheads="1"/>
                  </p:cNvSpPr>
                  <p:nvPr/>
                </p:nvSpPr>
                <p:spPr bwMode="auto">
                  <a:xfrm>
                    <a:off x="2945" y="1499"/>
                    <a:ext cx="703" cy="173"/>
                  </a:xfrm>
                  <a:prstGeom prst="rect">
                    <a:avLst/>
                  </a:prstGeom>
                  <a:noFill/>
                  <a:ln w="15875">
                    <a:solidFill>
                      <a:srgbClr val="00FFFF"/>
                    </a:solidFill>
                    <a:miter lim="800000"/>
                    <a:headEnd/>
                    <a:tailEnd/>
                  </a:ln>
                </p:spPr>
                <p:txBody>
                  <a:bodyPr/>
                  <a:lstStyle/>
                  <a:p>
                    <a:endParaRPr lang="en-US"/>
                  </a:p>
                </p:txBody>
              </p:sp>
              <p:grpSp>
                <p:nvGrpSpPr>
                  <p:cNvPr id="2554" name="Group 2825"/>
                  <p:cNvGrpSpPr>
                    <a:grpSpLocks/>
                  </p:cNvGrpSpPr>
                  <p:nvPr/>
                </p:nvGrpSpPr>
                <p:grpSpPr bwMode="auto">
                  <a:xfrm>
                    <a:off x="2945" y="1499"/>
                    <a:ext cx="703" cy="173"/>
                    <a:chOff x="2945" y="1499"/>
                    <a:chExt cx="703" cy="173"/>
                  </a:xfrm>
                </p:grpSpPr>
                <p:sp>
                  <p:nvSpPr>
                    <p:cNvPr id="2555" name="Rectangle 2518"/>
                    <p:cNvSpPr>
                      <a:spLocks noChangeArrowheads="1"/>
                    </p:cNvSpPr>
                    <p:nvPr/>
                  </p:nvSpPr>
                  <p:spPr bwMode="auto">
                    <a:xfrm>
                      <a:off x="2945" y="1499"/>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80,000</a:t>
                      </a:r>
                    </a:p>
                  </p:txBody>
                </p:sp>
                <p:sp>
                  <p:nvSpPr>
                    <p:cNvPr id="2556" name="Rectangle 2824"/>
                    <p:cNvSpPr>
                      <a:spLocks noChangeArrowheads="1"/>
                    </p:cNvSpPr>
                    <p:nvPr/>
                  </p:nvSpPr>
                  <p:spPr bwMode="auto">
                    <a:xfrm>
                      <a:off x="2945" y="1499"/>
                      <a:ext cx="703" cy="173"/>
                    </a:xfrm>
                    <a:prstGeom prst="rect">
                      <a:avLst/>
                    </a:prstGeom>
                    <a:noFill/>
                    <a:ln w="15875">
                      <a:solidFill>
                        <a:srgbClr val="00FFFF"/>
                      </a:solidFill>
                      <a:miter lim="800000"/>
                      <a:headEnd/>
                      <a:tailEnd/>
                    </a:ln>
                  </p:spPr>
                  <p:txBody>
                    <a:bodyPr/>
                    <a:lstStyle/>
                    <a:p>
                      <a:endParaRPr lang="en-US"/>
                    </a:p>
                  </p:txBody>
                </p:sp>
              </p:grpSp>
            </p:grpSp>
            <p:grpSp>
              <p:nvGrpSpPr>
                <p:cNvPr id="2116" name="Group 2831"/>
                <p:cNvGrpSpPr>
                  <a:grpSpLocks/>
                </p:cNvGrpSpPr>
                <p:nvPr/>
              </p:nvGrpSpPr>
              <p:grpSpPr bwMode="auto">
                <a:xfrm>
                  <a:off x="3648" y="1499"/>
                  <a:ext cx="683" cy="173"/>
                  <a:chOff x="3648" y="1499"/>
                  <a:chExt cx="683" cy="173"/>
                </a:xfrm>
              </p:grpSpPr>
              <p:sp>
                <p:nvSpPr>
                  <p:cNvPr id="2549" name="Rectangle 2830"/>
                  <p:cNvSpPr>
                    <a:spLocks noChangeArrowheads="1"/>
                  </p:cNvSpPr>
                  <p:nvPr/>
                </p:nvSpPr>
                <p:spPr bwMode="auto">
                  <a:xfrm>
                    <a:off x="3648" y="1499"/>
                    <a:ext cx="683" cy="173"/>
                  </a:xfrm>
                  <a:prstGeom prst="rect">
                    <a:avLst/>
                  </a:prstGeom>
                  <a:noFill/>
                  <a:ln w="15875">
                    <a:solidFill>
                      <a:srgbClr val="00FFFF"/>
                    </a:solidFill>
                    <a:miter lim="800000"/>
                    <a:headEnd/>
                    <a:tailEnd/>
                  </a:ln>
                </p:spPr>
                <p:txBody>
                  <a:bodyPr/>
                  <a:lstStyle/>
                  <a:p>
                    <a:endParaRPr lang="en-US"/>
                  </a:p>
                </p:txBody>
              </p:sp>
              <p:grpSp>
                <p:nvGrpSpPr>
                  <p:cNvPr id="2550" name="Group 2829"/>
                  <p:cNvGrpSpPr>
                    <a:grpSpLocks/>
                  </p:cNvGrpSpPr>
                  <p:nvPr/>
                </p:nvGrpSpPr>
                <p:grpSpPr bwMode="auto">
                  <a:xfrm>
                    <a:off x="3648" y="1499"/>
                    <a:ext cx="683" cy="173"/>
                    <a:chOff x="3648" y="1499"/>
                    <a:chExt cx="683" cy="173"/>
                  </a:xfrm>
                </p:grpSpPr>
                <p:sp>
                  <p:nvSpPr>
                    <p:cNvPr id="2551" name="Rectangle 2519"/>
                    <p:cNvSpPr>
                      <a:spLocks noChangeArrowheads="1"/>
                    </p:cNvSpPr>
                    <p:nvPr/>
                  </p:nvSpPr>
                  <p:spPr bwMode="auto">
                    <a:xfrm>
                      <a:off x="3648" y="1499"/>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535,706</a:t>
                      </a:r>
                    </a:p>
                  </p:txBody>
                </p:sp>
                <p:sp>
                  <p:nvSpPr>
                    <p:cNvPr id="2552" name="Rectangle 2828"/>
                    <p:cNvSpPr>
                      <a:spLocks noChangeArrowheads="1"/>
                    </p:cNvSpPr>
                    <p:nvPr/>
                  </p:nvSpPr>
                  <p:spPr bwMode="auto">
                    <a:xfrm>
                      <a:off x="3648" y="1499"/>
                      <a:ext cx="683" cy="173"/>
                    </a:xfrm>
                    <a:prstGeom prst="rect">
                      <a:avLst/>
                    </a:prstGeom>
                    <a:noFill/>
                    <a:ln w="15875">
                      <a:solidFill>
                        <a:srgbClr val="00FFFF"/>
                      </a:solidFill>
                      <a:miter lim="800000"/>
                      <a:headEnd/>
                      <a:tailEnd/>
                    </a:ln>
                  </p:spPr>
                  <p:txBody>
                    <a:bodyPr/>
                    <a:lstStyle/>
                    <a:p>
                      <a:endParaRPr lang="en-US"/>
                    </a:p>
                  </p:txBody>
                </p:sp>
              </p:grpSp>
            </p:grpSp>
            <p:grpSp>
              <p:nvGrpSpPr>
                <p:cNvPr id="2117" name="Group 2835"/>
                <p:cNvGrpSpPr>
                  <a:grpSpLocks/>
                </p:cNvGrpSpPr>
                <p:nvPr/>
              </p:nvGrpSpPr>
              <p:grpSpPr bwMode="auto">
                <a:xfrm>
                  <a:off x="4331" y="1499"/>
                  <a:ext cx="849" cy="173"/>
                  <a:chOff x="4331" y="1499"/>
                  <a:chExt cx="849" cy="173"/>
                </a:xfrm>
              </p:grpSpPr>
              <p:sp>
                <p:nvSpPr>
                  <p:cNvPr id="2545" name="Rectangle 2834"/>
                  <p:cNvSpPr>
                    <a:spLocks noChangeArrowheads="1"/>
                  </p:cNvSpPr>
                  <p:nvPr/>
                </p:nvSpPr>
                <p:spPr bwMode="auto">
                  <a:xfrm>
                    <a:off x="4331" y="1499"/>
                    <a:ext cx="849" cy="173"/>
                  </a:xfrm>
                  <a:prstGeom prst="rect">
                    <a:avLst/>
                  </a:prstGeom>
                  <a:noFill/>
                  <a:ln w="15875">
                    <a:solidFill>
                      <a:srgbClr val="00FFFF"/>
                    </a:solidFill>
                    <a:miter lim="800000"/>
                    <a:headEnd/>
                    <a:tailEnd/>
                  </a:ln>
                </p:spPr>
                <p:txBody>
                  <a:bodyPr/>
                  <a:lstStyle/>
                  <a:p>
                    <a:endParaRPr lang="en-US"/>
                  </a:p>
                </p:txBody>
              </p:sp>
              <p:grpSp>
                <p:nvGrpSpPr>
                  <p:cNvPr id="2546" name="Group 2833"/>
                  <p:cNvGrpSpPr>
                    <a:grpSpLocks/>
                  </p:cNvGrpSpPr>
                  <p:nvPr/>
                </p:nvGrpSpPr>
                <p:grpSpPr bwMode="auto">
                  <a:xfrm>
                    <a:off x="4331" y="1499"/>
                    <a:ext cx="849" cy="173"/>
                    <a:chOff x="4331" y="1499"/>
                    <a:chExt cx="849" cy="173"/>
                  </a:xfrm>
                </p:grpSpPr>
                <p:sp>
                  <p:nvSpPr>
                    <p:cNvPr id="2547" name="Rectangle 2520"/>
                    <p:cNvSpPr>
                      <a:spLocks noChangeArrowheads="1"/>
                    </p:cNvSpPr>
                    <p:nvPr/>
                  </p:nvSpPr>
                  <p:spPr bwMode="auto">
                    <a:xfrm>
                      <a:off x="4331" y="1499"/>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71.4</a:t>
                      </a:r>
                    </a:p>
                  </p:txBody>
                </p:sp>
                <p:sp>
                  <p:nvSpPr>
                    <p:cNvPr id="2548" name="Rectangle 2832"/>
                    <p:cNvSpPr>
                      <a:spLocks noChangeArrowheads="1"/>
                    </p:cNvSpPr>
                    <p:nvPr/>
                  </p:nvSpPr>
                  <p:spPr bwMode="auto">
                    <a:xfrm>
                      <a:off x="4331" y="1499"/>
                      <a:ext cx="849" cy="173"/>
                    </a:xfrm>
                    <a:prstGeom prst="rect">
                      <a:avLst/>
                    </a:prstGeom>
                    <a:noFill/>
                    <a:ln w="15875">
                      <a:solidFill>
                        <a:srgbClr val="00FFFF"/>
                      </a:solidFill>
                      <a:miter lim="800000"/>
                      <a:headEnd/>
                      <a:tailEnd/>
                    </a:ln>
                  </p:spPr>
                  <p:txBody>
                    <a:bodyPr/>
                    <a:lstStyle/>
                    <a:p>
                      <a:endParaRPr lang="en-US"/>
                    </a:p>
                  </p:txBody>
                </p:sp>
              </p:grpSp>
            </p:grpSp>
            <p:grpSp>
              <p:nvGrpSpPr>
                <p:cNvPr id="2118" name="Group 2839"/>
                <p:cNvGrpSpPr>
                  <a:grpSpLocks/>
                </p:cNvGrpSpPr>
                <p:nvPr/>
              </p:nvGrpSpPr>
              <p:grpSpPr bwMode="auto">
                <a:xfrm>
                  <a:off x="0" y="1672"/>
                  <a:ext cx="956" cy="173"/>
                  <a:chOff x="0" y="1672"/>
                  <a:chExt cx="956" cy="173"/>
                </a:xfrm>
              </p:grpSpPr>
              <p:sp>
                <p:nvSpPr>
                  <p:cNvPr id="2541" name="Rectangle 2838"/>
                  <p:cNvSpPr>
                    <a:spLocks noChangeArrowheads="1"/>
                  </p:cNvSpPr>
                  <p:nvPr/>
                </p:nvSpPr>
                <p:spPr bwMode="auto">
                  <a:xfrm>
                    <a:off x="0" y="1672"/>
                    <a:ext cx="956" cy="173"/>
                  </a:xfrm>
                  <a:prstGeom prst="rect">
                    <a:avLst/>
                  </a:prstGeom>
                  <a:noFill/>
                  <a:ln w="15875">
                    <a:solidFill>
                      <a:srgbClr val="00FFFF"/>
                    </a:solidFill>
                    <a:miter lim="800000"/>
                    <a:headEnd/>
                    <a:tailEnd/>
                  </a:ln>
                </p:spPr>
                <p:txBody>
                  <a:bodyPr/>
                  <a:lstStyle/>
                  <a:p>
                    <a:endParaRPr lang="en-US"/>
                  </a:p>
                </p:txBody>
              </p:sp>
              <p:grpSp>
                <p:nvGrpSpPr>
                  <p:cNvPr id="2542" name="Group 2837"/>
                  <p:cNvGrpSpPr>
                    <a:grpSpLocks/>
                  </p:cNvGrpSpPr>
                  <p:nvPr/>
                </p:nvGrpSpPr>
                <p:grpSpPr bwMode="auto">
                  <a:xfrm>
                    <a:off x="0" y="1672"/>
                    <a:ext cx="956" cy="173"/>
                    <a:chOff x="0" y="1672"/>
                    <a:chExt cx="956" cy="173"/>
                  </a:xfrm>
                </p:grpSpPr>
                <p:sp>
                  <p:nvSpPr>
                    <p:cNvPr id="2543" name="Rectangle 2521"/>
                    <p:cNvSpPr>
                      <a:spLocks noChangeArrowheads="1"/>
                    </p:cNvSpPr>
                    <p:nvPr/>
                  </p:nvSpPr>
                  <p:spPr bwMode="auto">
                    <a:xfrm>
                      <a:off x="0" y="1672"/>
                      <a:ext cx="956" cy="173"/>
                    </a:xfrm>
                    <a:prstGeom prst="rect">
                      <a:avLst/>
                    </a:prstGeom>
                    <a:noFill/>
                    <a:ln w="15875">
                      <a:solidFill>
                        <a:srgbClr val="00FFFF"/>
                      </a:solidFill>
                      <a:miter lim="800000"/>
                      <a:headEnd/>
                      <a:tailEnd/>
                    </a:ln>
                  </p:spPr>
                  <p:txBody>
                    <a:bodyPr anchor="ctr"/>
                    <a:lstStyle/>
                    <a:p>
                      <a:r>
                        <a:rPr lang="en-US" sz="1400" b="1">
                          <a:solidFill>
                            <a:schemeClr val="bg1"/>
                          </a:solidFill>
                        </a:rPr>
                        <a:t>Serbia</a:t>
                      </a:r>
                    </a:p>
                  </p:txBody>
                </p:sp>
                <p:sp>
                  <p:nvSpPr>
                    <p:cNvPr id="2544" name="Rectangle 2836"/>
                    <p:cNvSpPr>
                      <a:spLocks noChangeArrowheads="1"/>
                    </p:cNvSpPr>
                    <p:nvPr/>
                  </p:nvSpPr>
                  <p:spPr bwMode="auto">
                    <a:xfrm>
                      <a:off x="0" y="1672"/>
                      <a:ext cx="956" cy="173"/>
                    </a:xfrm>
                    <a:prstGeom prst="rect">
                      <a:avLst/>
                    </a:prstGeom>
                    <a:noFill/>
                    <a:ln w="15875">
                      <a:solidFill>
                        <a:srgbClr val="00FFFF"/>
                      </a:solidFill>
                      <a:miter lim="800000"/>
                      <a:headEnd/>
                      <a:tailEnd/>
                    </a:ln>
                  </p:spPr>
                  <p:txBody>
                    <a:bodyPr/>
                    <a:lstStyle/>
                    <a:p>
                      <a:endParaRPr lang="en-US"/>
                    </a:p>
                  </p:txBody>
                </p:sp>
              </p:grpSp>
            </p:grpSp>
            <p:grpSp>
              <p:nvGrpSpPr>
                <p:cNvPr id="2119" name="Group 2843"/>
                <p:cNvGrpSpPr>
                  <a:grpSpLocks/>
                </p:cNvGrpSpPr>
                <p:nvPr/>
              </p:nvGrpSpPr>
              <p:grpSpPr bwMode="auto">
                <a:xfrm>
                  <a:off x="956" y="1672"/>
                  <a:ext cx="683" cy="173"/>
                  <a:chOff x="956" y="1672"/>
                  <a:chExt cx="683" cy="173"/>
                </a:xfrm>
              </p:grpSpPr>
              <p:sp>
                <p:nvSpPr>
                  <p:cNvPr id="2537" name="Rectangle 2842"/>
                  <p:cNvSpPr>
                    <a:spLocks noChangeArrowheads="1"/>
                  </p:cNvSpPr>
                  <p:nvPr/>
                </p:nvSpPr>
                <p:spPr bwMode="auto">
                  <a:xfrm>
                    <a:off x="956" y="1672"/>
                    <a:ext cx="683" cy="173"/>
                  </a:xfrm>
                  <a:prstGeom prst="rect">
                    <a:avLst/>
                  </a:prstGeom>
                  <a:noFill/>
                  <a:ln w="15875">
                    <a:solidFill>
                      <a:srgbClr val="00FFFF"/>
                    </a:solidFill>
                    <a:miter lim="800000"/>
                    <a:headEnd/>
                    <a:tailEnd/>
                  </a:ln>
                </p:spPr>
                <p:txBody>
                  <a:bodyPr/>
                  <a:lstStyle/>
                  <a:p>
                    <a:endParaRPr lang="en-US"/>
                  </a:p>
                </p:txBody>
              </p:sp>
              <p:grpSp>
                <p:nvGrpSpPr>
                  <p:cNvPr id="2538" name="Group 2841"/>
                  <p:cNvGrpSpPr>
                    <a:grpSpLocks/>
                  </p:cNvGrpSpPr>
                  <p:nvPr/>
                </p:nvGrpSpPr>
                <p:grpSpPr bwMode="auto">
                  <a:xfrm>
                    <a:off x="956" y="1672"/>
                    <a:ext cx="683" cy="173"/>
                    <a:chOff x="956" y="1672"/>
                    <a:chExt cx="683" cy="173"/>
                  </a:xfrm>
                </p:grpSpPr>
                <p:sp>
                  <p:nvSpPr>
                    <p:cNvPr id="2539" name="Rectangle 2522"/>
                    <p:cNvSpPr>
                      <a:spLocks noChangeArrowheads="1"/>
                    </p:cNvSpPr>
                    <p:nvPr/>
                  </p:nvSpPr>
                  <p:spPr bwMode="auto">
                    <a:xfrm>
                      <a:off x="956" y="1672"/>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707,343</a:t>
                      </a:r>
                    </a:p>
                  </p:txBody>
                </p:sp>
                <p:sp>
                  <p:nvSpPr>
                    <p:cNvPr id="2540" name="Rectangle 2840"/>
                    <p:cNvSpPr>
                      <a:spLocks noChangeArrowheads="1"/>
                    </p:cNvSpPr>
                    <p:nvPr/>
                  </p:nvSpPr>
                  <p:spPr bwMode="auto">
                    <a:xfrm>
                      <a:off x="956" y="1672"/>
                      <a:ext cx="683" cy="173"/>
                    </a:xfrm>
                    <a:prstGeom prst="rect">
                      <a:avLst/>
                    </a:prstGeom>
                    <a:noFill/>
                    <a:ln w="15875">
                      <a:solidFill>
                        <a:srgbClr val="00FFFF"/>
                      </a:solidFill>
                      <a:miter lim="800000"/>
                      <a:headEnd/>
                      <a:tailEnd/>
                    </a:ln>
                  </p:spPr>
                  <p:txBody>
                    <a:bodyPr/>
                    <a:lstStyle/>
                    <a:p>
                      <a:endParaRPr lang="en-US"/>
                    </a:p>
                  </p:txBody>
                </p:sp>
              </p:grpSp>
            </p:grpSp>
            <p:grpSp>
              <p:nvGrpSpPr>
                <p:cNvPr id="2120" name="Group 2847"/>
                <p:cNvGrpSpPr>
                  <a:grpSpLocks/>
                </p:cNvGrpSpPr>
                <p:nvPr/>
              </p:nvGrpSpPr>
              <p:grpSpPr bwMode="auto">
                <a:xfrm>
                  <a:off x="1639" y="1672"/>
                  <a:ext cx="623" cy="173"/>
                  <a:chOff x="1639" y="1672"/>
                  <a:chExt cx="623" cy="173"/>
                </a:xfrm>
              </p:grpSpPr>
              <p:sp>
                <p:nvSpPr>
                  <p:cNvPr id="2533" name="Rectangle 2846"/>
                  <p:cNvSpPr>
                    <a:spLocks noChangeArrowheads="1"/>
                  </p:cNvSpPr>
                  <p:nvPr/>
                </p:nvSpPr>
                <p:spPr bwMode="auto">
                  <a:xfrm>
                    <a:off x="1639" y="1672"/>
                    <a:ext cx="623" cy="173"/>
                  </a:xfrm>
                  <a:prstGeom prst="rect">
                    <a:avLst/>
                  </a:prstGeom>
                  <a:noFill/>
                  <a:ln w="15875">
                    <a:solidFill>
                      <a:srgbClr val="00FFFF"/>
                    </a:solidFill>
                    <a:miter lim="800000"/>
                    <a:headEnd/>
                    <a:tailEnd/>
                  </a:ln>
                </p:spPr>
                <p:txBody>
                  <a:bodyPr/>
                  <a:lstStyle/>
                  <a:p>
                    <a:endParaRPr lang="en-US"/>
                  </a:p>
                </p:txBody>
              </p:sp>
              <p:grpSp>
                <p:nvGrpSpPr>
                  <p:cNvPr id="2534" name="Group 2845"/>
                  <p:cNvGrpSpPr>
                    <a:grpSpLocks/>
                  </p:cNvGrpSpPr>
                  <p:nvPr/>
                </p:nvGrpSpPr>
                <p:grpSpPr bwMode="auto">
                  <a:xfrm>
                    <a:off x="1639" y="1672"/>
                    <a:ext cx="623" cy="173"/>
                    <a:chOff x="1639" y="1672"/>
                    <a:chExt cx="623" cy="173"/>
                  </a:xfrm>
                </p:grpSpPr>
                <p:sp>
                  <p:nvSpPr>
                    <p:cNvPr id="2535" name="Rectangle 2523"/>
                    <p:cNvSpPr>
                      <a:spLocks noChangeArrowheads="1"/>
                    </p:cNvSpPr>
                    <p:nvPr/>
                  </p:nvSpPr>
                  <p:spPr bwMode="auto">
                    <a:xfrm>
                      <a:off x="1639" y="1672"/>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45,000</a:t>
                      </a:r>
                    </a:p>
                  </p:txBody>
                </p:sp>
                <p:sp>
                  <p:nvSpPr>
                    <p:cNvPr id="2536" name="Rectangle 2844"/>
                    <p:cNvSpPr>
                      <a:spLocks noChangeArrowheads="1"/>
                    </p:cNvSpPr>
                    <p:nvPr/>
                  </p:nvSpPr>
                  <p:spPr bwMode="auto">
                    <a:xfrm>
                      <a:off x="1639" y="1672"/>
                      <a:ext cx="623" cy="173"/>
                    </a:xfrm>
                    <a:prstGeom prst="rect">
                      <a:avLst/>
                    </a:prstGeom>
                    <a:noFill/>
                    <a:ln w="15875">
                      <a:solidFill>
                        <a:srgbClr val="00FFFF"/>
                      </a:solidFill>
                      <a:miter lim="800000"/>
                      <a:headEnd/>
                      <a:tailEnd/>
                    </a:ln>
                  </p:spPr>
                  <p:txBody>
                    <a:bodyPr/>
                    <a:lstStyle/>
                    <a:p>
                      <a:endParaRPr lang="en-US"/>
                    </a:p>
                  </p:txBody>
                </p:sp>
              </p:grpSp>
            </p:grpSp>
            <p:grpSp>
              <p:nvGrpSpPr>
                <p:cNvPr id="2121" name="Group 2851"/>
                <p:cNvGrpSpPr>
                  <a:grpSpLocks/>
                </p:cNvGrpSpPr>
                <p:nvPr/>
              </p:nvGrpSpPr>
              <p:grpSpPr bwMode="auto">
                <a:xfrm>
                  <a:off x="2262" y="1672"/>
                  <a:ext cx="683" cy="173"/>
                  <a:chOff x="2262" y="1672"/>
                  <a:chExt cx="683" cy="173"/>
                </a:xfrm>
              </p:grpSpPr>
              <p:sp>
                <p:nvSpPr>
                  <p:cNvPr id="2529" name="Rectangle 2850"/>
                  <p:cNvSpPr>
                    <a:spLocks noChangeArrowheads="1"/>
                  </p:cNvSpPr>
                  <p:nvPr/>
                </p:nvSpPr>
                <p:spPr bwMode="auto">
                  <a:xfrm>
                    <a:off x="2262" y="1672"/>
                    <a:ext cx="683" cy="173"/>
                  </a:xfrm>
                  <a:prstGeom prst="rect">
                    <a:avLst/>
                  </a:prstGeom>
                  <a:noFill/>
                  <a:ln w="15875">
                    <a:solidFill>
                      <a:srgbClr val="00FFFF"/>
                    </a:solidFill>
                    <a:miter lim="800000"/>
                    <a:headEnd/>
                    <a:tailEnd/>
                  </a:ln>
                </p:spPr>
                <p:txBody>
                  <a:bodyPr/>
                  <a:lstStyle/>
                  <a:p>
                    <a:endParaRPr lang="en-US"/>
                  </a:p>
                </p:txBody>
              </p:sp>
              <p:grpSp>
                <p:nvGrpSpPr>
                  <p:cNvPr id="2530" name="Group 2849"/>
                  <p:cNvGrpSpPr>
                    <a:grpSpLocks/>
                  </p:cNvGrpSpPr>
                  <p:nvPr/>
                </p:nvGrpSpPr>
                <p:grpSpPr bwMode="auto">
                  <a:xfrm>
                    <a:off x="2262" y="1672"/>
                    <a:ext cx="683" cy="173"/>
                    <a:chOff x="2262" y="1672"/>
                    <a:chExt cx="683" cy="173"/>
                  </a:xfrm>
                </p:grpSpPr>
                <p:sp>
                  <p:nvSpPr>
                    <p:cNvPr id="2531" name="Rectangle 2524"/>
                    <p:cNvSpPr>
                      <a:spLocks noChangeArrowheads="1"/>
                    </p:cNvSpPr>
                    <p:nvPr/>
                  </p:nvSpPr>
                  <p:spPr bwMode="auto">
                    <a:xfrm>
                      <a:off x="2262" y="1672"/>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133,148</a:t>
                      </a:r>
                    </a:p>
                  </p:txBody>
                </p:sp>
                <p:sp>
                  <p:nvSpPr>
                    <p:cNvPr id="2532" name="Rectangle 2848"/>
                    <p:cNvSpPr>
                      <a:spLocks noChangeArrowheads="1"/>
                    </p:cNvSpPr>
                    <p:nvPr/>
                  </p:nvSpPr>
                  <p:spPr bwMode="auto">
                    <a:xfrm>
                      <a:off x="2262" y="1672"/>
                      <a:ext cx="683" cy="173"/>
                    </a:xfrm>
                    <a:prstGeom prst="rect">
                      <a:avLst/>
                    </a:prstGeom>
                    <a:noFill/>
                    <a:ln w="15875">
                      <a:solidFill>
                        <a:srgbClr val="00FFFF"/>
                      </a:solidFill>
                      <a:miter lim="800000"/>
                      <a:headEnd/>
                      <a:tailEnd/>
                    </a:ln>
                  </p:spPr>
                  <p:txBody>
                    <a:bodyPr/>
                    <a:lstStyle/>
                    <a:p>
                      <a:endParaRPr lang="en-US"/>
                    </a:p>
                  </p:txBody>
                </p:sp>
              </p:grpSp>
            </p:grpSp>
            <p:grpSp>
              <p:nvGrpSpPr>
                <p:cNvPr id="2122" name="Group 2855"/>
                <p:cNvGrpSpPr>
                  <a:grpSpLocks/>
                </p:cNvGrpSpPr>
                <p:nvPr/>
              </p:nvGrpSpPr>
              <p:grpSpPr bwMode="auto">
                <a:xfrm>
                  <a:off x="2945" y="1672"/>
                  <a:ext cx="703" cy="173"/>
                  <a:chOff x="2945" y="1672"/>
                  <a:chExt cx="703" cy="173"/>
                </a:xfrm>
              </p:grpSpPr>
              <p:sp>
                <p:nvSpPr>
                  <p:cNvPr id="2525" name="Rectangle 2854"/>
                  <p:cNvSpPr>
                    <a:spLocks noChangeArrowheads="1"/>
                  </p:cNvSpPr>
                  <p:nvPr/>
                </p:nvSpPr>
                <p:spPr bwMode="auto">
                  <a:xfrm>
                    <a:off x="2945" y="1672"/>
                    <a:ext cx="703" cy="173"/>
                  </a:xfrm>
                  <a:prstGeom prst="rect">
                    <a:avLst/>
                  </a:prstGeom>
                  <a:noFill/>
                  <a:ln w="15875">
                    <a:solidFill>
                      <a:srgbClr val="00FFFF"/>
                    </a:solidFill>
                    <a:miter lim="800000"/>
                    <a:headEnd/>
                    <a:tailEnd/>
                  </a:ln>
                </p:spPr>
                <p:txBody>
                  <a:bodyPr/>
                  <a:lstStyle/>
                  <a:p>
                    <a:endParaRPr lang="en-US"/>
                  </a:p>
                </p:txBody>
              </p:sp>
              <p:grpSp>
                <p:nvGrpSpPr>
                  <p:cNvPr id="2526" name="Group 2853"/>
                  <p:cNvGrpSpPr>
                    <a:grpSpLocks/>
                  </p:cNvGrpSpPr>
                  <p:nvPr/>
                </p:nvGrpSpPr>
                <p:grpSpPr bwMode="auto">
                  <a:xfrm>
                    <a:off x="2945" y="1672"/>
                    <a:ext cx="703" cy="173"/>
                    <a:chOff x="2945" y="1672"/>
                    <a:chExt cx="703" cy="173"/>
                  </a:xfrm>
                </p:grpSpPr>
                <p:sp>
                  <p:nvSpPr>
                    <p:cNvPr id="2527" name="Rectangle 2525"/>
                    <p:cNvSpPr>
                      <a:spLocks noChangeArrowheads="1"/>
                    </p:cNvSpPr>
                    <p:nvPr/>
                  </p:nvSpPr>
                  <p:spPr bwMode="auto">
                    <a:xfrm>
                      <a:off x="2945" y="1672"/>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152,958</a:t>
                      </a:r>
                    </a:p>
                  </p:txBody>
                </p:sp>
                <p:sp>
                  <p:nvSpPr>
                    <p:cNvPr id="2528" name="Rectangle 2852"/>
                    <p:cNvSpPr>
                      <a:spLocks noChangeArrowheads="1"/>
                    </p:cNvSpPr>
                    <p:nvPr/>
                  </p:nvSpPr>
                  <p:spPr bwMode="auto">
                    <a:xfrm>
                      <a:off x="2945" y="1672"/>
                      <a:ext cx="703" cy="173"/>
                    </a:xfrm>
                    <a:prstGeom prst="rect">
                      <a:avLst/>
                    </a:prstGeom>
                    <a:noFill/>
                    <a:ln w="15875">
                      <a:solidFill>
                        <a:srgbClr val="00FFFF"/>
                      </a:solidFill>
                      <a:miter lim="800000"/>
                      <a:headEnd/>
                      <a:tailEnd/>
                    </a:ln>
                  </p:spPr>
                  <p:txBody>
                    <a:bodyPr/>
                    <a:lstStyle/>
                    <a:p>
                      <a:endParaRPr lang="en-US"/>
                    </a:p>
                  </p:txBody>
                </p:sp>
              </p:grpSp>
            </p:grpSp>
            <p:grpSp>
              <p:nvGrpSpPr>
                <p:cNvPr id="2123" name="Group 2859"/>
                <p:cNvGrpSpPr>
                  <a:grpSpLocks/>
                </p:cNvGrpSpPr>
                <p:nvPr/>
              </p:nvGrpSpPr>
              <p:grpSpPr bwMode="auto">
                <a:xfrm>
                  <a:off x="3648" y="1672"/>
                  <a:ext cx="683" cy="173"/>
                  <a:chOff x="3648" y="1672"/>
                  <a:chExt cx="683" cy="173"/>
                </a:xfrm>
              </p:grpSpPr>
              <p:sp>
                <p:nvSpPr>
                  <p:cNvPr id="2521" name="Rectangle 2858"/>
                  <p:cNvSpPr>
                    <a:spLocks noChangeArrowheads="1"/>
                  </p:cNvSpPr>
                  <p:nvPr/>
                </p:nvSpPr>
                <p:spPr bwMode="auto">
                  <a:xfrm>
                    <a:off x="3648" y="1672"/>
                    <a:ext cx="683" cy="173"/>
                  </a:xfrm>
                  <a:prstGeom prst="rect">
                    <a:avLst/>
                  </a:prstGeom>
                  <a:noFill/>
                  <a:ln w="15875">
                    <a:solidFill>
                      <a:srgbClr val="00FFFF"/>
                    </a:solidFill>
                    <a:miter lim="800000"/>
                    <a:headEnd/>
                    <a:tailEnd/>
                  </a:ln>
                </p:spPr>
                <p:txBody>
                  <a:bodyPr/>
                  <a:lstStyle/>
                  <a:p>
                    <a:endParaRPr lang="en-US"/>
                  </a:p>
                </p:txBody>
              </p:sp>
              <p:grpSp>
                <p:nvGrpSpPr>
                  <p:cNvPr id="2522" name="Group 2857"/>
                  <p:cNvGrpSpPr>
                    <a:grpSpLocks/>
                  </p:cNvGrpSpPr>
                  <p:nvPr/>
                </p:nvGrpSpPr>
                <p:grpSpPr bwMode="auto">
                  <a:xfrm>
                    <a:off x="3648" y="1672"/>
                    <a:ext cx="683" cy="173"/>
                    <a:chOff x="3648" y="1672"/>
                    <a:chExt cx="683" cy="173"/>
                  </a:xfrm>
                </p:grpSpPr>
                <p:sp>
                  <p:nvSpPr>
                    <p:cNvPr id="2523" name="Rectangle 2526"/>
                    <p:cNvSpPr>
                      <a:spLocks noChangeArrowheads="1"/>
                    </p:cNvSpPr>
                    <p:nvPr/>
                  </p:nvSpPr>
                  <p:spPr bwMode="auto">
                    <a:xfrm>
                      <a:off x="3648" y="1672"/>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331,106</a:t>
                      </a:r>
                    </a:p>
                  </p:txBody>
                </p:sp>
                <p:sp>
                  <p:nvSpPr>
                    <p:cNvPr id="2524" name="Rectangle 2856"/>
                    <p:cNvSpPr>
                      <a:spLocks noChangeArrowheads="1"/>
                    </p:cNvSpPr>
                    <p:nvPr/>
                  </p:nvSpPr>
                  <p:spPr bwMode="auto">
                    <a:xfrm>
                      <a:off x="3648" y="1672"/>
                      <a:ext cx="683" cy="173"/>
                    </a:xfrm>
                    <a:prstGeom prst="rect">
                      <a:avLst/>
                    </a:prstGeom>
                    <a:noFill/>
                    <a:ln w="15875">
                      <a:solidFill>
                        <a:srgbClr val="00FFFF"/>
                      </a:solidFill>
                      <a:miter lim="800000"/>
                      <a:headEnd/>
                      <a:tailEnd/>
                    </a:ln>
                  </p:spPr>
                  <p:txBody>
                    <a:bodyPr/>
                    <a:lstStyle/>
                    <a:p>
                      <a:endParaRPr lang="en-US"/>
                    </a:p>
                  </p:txBody>
                </p:sp>
              </p:grpSp>
            </p:grpSp>
            <p:grpSp>
              <p:nvGrpSpPr>
                <p:cNvPr id="2124" name="Group 2863"/>
                <p:cNvGrpSpPr>
                  <a:grpSpLocks/>
                </p:cNvGrpSpPr>
                <p:nvPr/>
              </p:nvGrpSpPr>
              <p:grpSpPr bwMode="auto">
                <a:xfrm>
                  <a:off x="4331" y="1672"/>
                  <a:ext cx="849" cy="173"/>
                  <a:chOff x="4331" y="1672"/>
                  <a:chExt cx="849" cy="173"/>
                </a:xfrm>
              </p:grpSpPr>
              <p:sp>
                <p:nvSpPr>
                  <p:cNvPr id="2517" name="Rectangle 2862"/>
                  <p:cNvSpPr>
                    <a:spLocks noChangeArrowheads="1"/>
                  </p:cNvSpPr>
                  <p:nvPr/>
                </p:nvSpPr>
                <p:spPr bwMode="auto">
                  <a:xfrm>
                    <a:off x="4331" y="1672"/>
                    <a:ext cx="849" cy="173"/>
                  </a:xfrm>
                  <a:prstGeom prst="rect">
                    <a:avLst/>
                  </a:prstGeom>
                  <a:noFill/>
                  <a:ln w="15875">
                    <a:solidFill>
                      <a:srgbClr val="00FFFF"/>
                    </a:solidFill>
                    <a:miter lim="800000"/>
                    <a:headEnd/>
                    <a:tailEnd/>
                  </a:ln>
                </p:spPr>
                <p:txBody>
                  <a:bodyPr/>
                  <a:lstStyle/>
                  <a:p>
                    <a:endParaRPr lang="en-US"/>
                  </a:p>
                </p:txBody>
              </p:sp>
              <p:grpSp>
                <p:nvGrpSpPr>
                  <p:cNvPr id="2518" name="Group 2861"/>
                  <p:cNvGrpSpPr>
                    <a:grpSpLocks/>
                  </p:cNvGrpSpPr>
                  <p:nvPr/>
                </p:nvGrpSpPr>
                <p:grpSpPr bwMode="auto">
                  <a:xfrm>
                    <a:off x="4331" y="1672"/>
                    <a:ext cx="849" cy="173"/>
                    <a:chOff x="4331" y="1672"/>
                    <a:chExt cx="849" cy="173"/>
                  </a:xfrm>
                </p:grpSpPr>
                <p:sp>
                  <p:nvSpPr>
                    <p:cNvPr id="2519" name="Rectangle 2527"/>
                    <p:cNvSpPr>
                      <a:spLocks noChangeArrowheads="1"/>
                    </p:cNvSpPr>
                    <p:nvPr/>
                  </p:nvSpPr>
                  <p:spPr bwMode="auto">
                    <a:xfrm>
                      <a:off x="4331" y="1672"/>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46.8</a:t>
                      </a:r>
                    </a:p>
                  </p:txBody>
                </p:sp>
                <p:sp>
                  <p:nvSpPr>
                    <p:cNvPr id="2520" name="Rectangle 2860"/>
                    <p:cNvSpPr>
                      <a:spLocks noChangeArrowheads="1"/>
                    </p:cNvSpPr>
                    <p:nvPr/>
                  </p:nvSpPr>
                  <p:spPr bwMode="auto">
                    <a:xfrm>
                      <a:off x="4331" y="1672"/>
                      <a:ext cx="849" cy="173"/>
                    </a:xfrm>
                    <a:prstGeom prst="rect">
                      <a:avLst/>
                    </a:prstGeom>
                    <a:noFill/>
                    <a:ln w="15875">
                      <a:solidFill>
                        <a:srgbClr val="00FFFF"/>
                      </a:solidFill>
                      <a:miter lim="800000"/>
                      <a:headEnd/>
                      <a:tailEnd/>
                    </a:ln>
                  </p:spPr>
                  <p:txBody>
                    <a:bodyPr/>
                    <a:lstStyle/>
                    <a:p>
                      <a:endParaRPr lang="en-US"/>
                    </a:p>
                  </p:txBody>
                </p:sp>
              </p:grpSp>
            </p:grpSp>
            <p:grpSp>
              <p:nvGrpSpPr>
                <p:cNvPr id="2125" name="Group 2867"/>
                <p:cNvGrpSpPr>
                  <a:grpSpLocks/>
                </p:cNvGrpSpPr>
                <p:nvPr/>
              </p:nvGrpSpPr>
              <p:grpSpPr bwMode="auto">
                <a:xfrm>
                  <a:off x="0" y="1845"/>
                  <a:ext cx="956" cy="173"/>
                  <a:chOff x="0" y="1845"/>
                  <a:chExt cx="956" cy="173"/>
                </a:xfrm>
              </p:grpSpPr>
              <p:sp>
                <p:nvSpPr>
                  <p:cNvPr id="2513" name="Rectangle 2866"/>
                  <p:cNvSpPr>
                    <a:spLocks noChangeArrowheads="1"/>
                  </p:cNvSpPr>
                  <p:nvPr/>
                </p:nvSpPr>
                <p:spPr bwMode="auto">
                  <a:xfrm>
                    <a:off x="0" y="1845"/>
                    <a:ext cx="956" cy="173"/>
                  </a:xfrm>
                  <a:prstGeom prst="rect">
                    <a:avLst/>
                  </a:prstGeom>
                  <a:noFill/>
                  <a:ln w="15875">
                    <a:solidFill>
                      <a:srgbClr val="00FFFF"/>
                    </a:solidFill>
                    <a:miter lim="800000"/>
                    <a:headEnd/>
                    <a:tailEnd/>
                  </a:ln>
                </p:spPr>
                <p:txBody>
                  <a:bodyPr/>
                  <a:lstStyle/>
                  <a:p>
                    <a:endParaRPr lang="en-US"/>
                  </a:p>
                </p:txBody>
              </p:sp>
              <p:grpSp>
                <p:nvGrpSpPr>
                  <p:cNvPr id="2514" name="Group 2865"/>
                  <p:cNvGrpSpPr>
                    <a:grpSpLocks/>
                  </p:cNvGrpSpPr>
                  <p:nvPr/>
                </p:nvGrpSpPr>
                <p:grpSpPr bwMode="auto">
                  <a:xfrm>
                    <a:off x="0" y="1845"/>
                    <a:ext cx="956" cy="173"/>
                    <a:chOff x="0" y="1845"/>
                    <a:chExt cx="956" cy="173"/>
                  </a:xfrm>
                </p:grpSpPr>
                <p:sp>
                  <p:nvSpPr>
                    <p:cNvPr id="2515" name="Rectangle 2528"/>
                    <p:cNvSpPr>
                      <a:spLocks noChangeArrowheads="1"/>
                    </p:cNvSpPr>
                    <p:nvPr/>
                  </p:nvSpPr>
                  <p:spPr bwMode="auto">
                    <a:xfrm>
                      <a:off x="0" y="1845"/>
                      <a:ext cx="956" cy="173"/>
                    </a:xfrm>
                    <a:prstGeom prst="rect">
                      <a:avLst/>
                    </a:prstGeom>
                    <a:noFill/>
                    <a:ln w="15875">
                      <a:solidFill>
                        <a:srgbClr val="00FFFF"/>
                      </a:solidFill>
                      <a:miter lim="800000"/>
                      <a:headEnd/>
                      <a:tailEnd/>
                    </a:ln>
                  </p:spPr>
                  <p:txBody>
                    <a:bodyPr anchor="ctr"/>
                    <a:lstStyle/>
                    <a:p>
                      <a:r>
                        <a:rPr lang="en-US" sz="1400" b="1">
                          <a:solidFill>
                            <a:schemeClr val="bg1"/>
                          </a:solidFill>
                        </a:rPr>
                        <a:t>Belgium</a:t>
                      </a:r>
                    </a:p>
                  </p:txBody>
                </p:sp>
                <p:sp>
                  <p:nvSpPr>
                    <p:cNvPr id="2516" name="Rectangle 2864"/>
                    <p:cNvSpPr>
                      <a:spLocks noChangeArrowheads="1"/>
                    </p:cNvSpPr>
                    <p:nvPr/>
                  </p:nvSpPr>
                  <p:spPr bwMode="auto">
                    <a:xfrm>
                      <a:off x="0" y="1845"/>
                      <a:ext cx="956" cy="173"/>
                    </a:xfrm>
                    <a:prstGeom prst="rect">
                      <a:avLst/>
                    </a:prstGeom>
                    <a:noFill/>
                    <a:ln w="15875">
                      <a:solidFill>
                        <a:srgbClr val="00FFFF"/>
                      </a:solidFill>
                      <a:miter lim="800000"/>
                      <a:headEnd/>
                      <a:tailEnd/>
                    </a:ln>
                  </p:spPr>
                  <p:txBody>
                    <a:bodyPr/>
                    <a:lstStyle/>
                    <a:p>
                      <a:endParaRPr lang="en-US"/>
                    </a:p>
                  </p:txBody>
                </p:sp>
              </p:grpSp>
            </p:grpSp>
            <p:grpSp>
              <p:nvGrpSpPr>
                <p:cNvPr id="2126" name="Group 2871"/>
                <p:cNvGrpSpPr>
                  <a:grpSpLocks/>
                </p:cNvGrpSpPr>
                <p:nvPr/>
              </p:nvGrpSpPr>
              <p:grpSpPr bwMode="auto">
                <a:xfrm>
                  <a:off x="956" y="1845"/>
                  <a:ext cx="683" cy="173"/>
                  <a:chOff x="956" y="1845"/>
                  <a:chExt cx="683" cy="173"/>
                </a:xfrm>
              </p:grpSpPr>
              <p:sp>
                <p:nvSpPr>
                  <p:cNvPr id="2509" name="Rectangle 2870"/>
                  <p:cNvSpPr>
                    <a:spLocks noChangeArrowheads="1"/>
                  </p:cNvSpPr>
                  <p:nvPr/>
                </p:nvSpPr>
                <p:spPr bwMode="auto">
                  <a:xfrm>
                    <a:off x="956" y="1845"/>
                    <a:ext cx="683" cy="173"/>
                  </a:xfrm>
                  <a:prstGeom prst="rect">
                    <a:avLst/>
                  </a:prstGeom>
                  <a:noFill/>
                  <a:ln w="15875">
                    <a:solidFill>
                      <a:srgbClr val="00FFFF"/>
                    </a:solidFill>
                    <a:miter lim="800000"/>
                    <a:headEnd/>
                    <a:tailEnd/>
                  </a:ln>
                </p:spPr>
                <p:txBody>
                  <a:bodyPr/>
                  <a:lstStyle/>
                  <a:p>
                    <a:endParaRPr lang="en-US"/>
                  </a:p>
                </p:txBody>
              </p:sp>
              <p:grpSp>
                <p:nvGrpSpPr>
                  <p:cNvPr id="2510" name="Group 2869"/>
                  <p:cNvGrpSpPr>
                    <a:grpSpLocks/>
                  </p:cNvGrpSpPr>
                  <p:nvPr/>
                </p:nvGrpSpPr>
                <p:grpSpPr bwMode="auto">
                  <a:xfrm>
                    <a:off x="956" y="1845"/>
                    <a:ext cx="683" cy="173"/>
                    <a:chOff x="956" y="1845"/>
                    <a:chExt cx="683" cy="173"/>
                  </a:xfrm>
                </p:grpSpPr>
                <p:sp>
                  <p:nvSpPr>
                    <p:cNvPr id="2511" name="Rectangle 2529"/>
                    <p:cNvSpPr>
                      <a:spLocks noChangeArrowheads="1"/>
                    </p:cNvSpPr>
                    <p:nvPr/>
                  </p:nvSpPr>
                  <p:spPr bwMode="auto">
                    <a:xfrm>
                      <a:off x="956" y="1845"/>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267,000</a:t>
                      </a:r>
                    </a:p>
                  </p:txBody>
                </p:sp>
                <p:sp>
                  <p:nvSpPr>
                    <p:cNvPr id="2512" name="Rectangle 2868"/>
                    <p:cNvSpPr>
                      <a:spLocks noChangeArrowheads="1"/>
                    </p:cNvSpPr>
                    <p:nvPr/>
                  </p:nvSpPr>
                  <p:spPr bwMode="auto">
                    <a:xfrm>
                      <a:off x="956" y="1845"/>
                      <a:ext cx="683" cy="173"/>
                    </a:xfrm>
                    <a:prstGeom prst="rect">
                      <a:avLst/>
                    </a:prstGeom>
                    <a:noFill/>
                    <a:ln w="15875">
                      <a:solidFill>
                        <a:srgbClr val="00FFFF"/>
                      </a:solidFill>
                      <a:miter lim="800000"/>
                      <a:headEnd/>
                      <a:tailEnd/>
                    </a:ln>
                  </p:spPr>
                  <p:txBody>
                    <a:bodyPr/>
                    <a:lstStyle/>
                    <a:p>
                      <a:endParaRPr lang="en-US"/>
                    </a:p>
                  </p:txBody>
                </p:sp>
              </p:grpSp>
            </p:grpSp>
            <p:grpSp>
              <p:nvGrpSpPr>
                <p:cNvPr id="2127" name="Group 2875"/>
                <p:cNvGrpSpPr>
                  <a:grpSpLocks/>
                </p:cNvGrpSpPr>
                <p:nvPr/>
              </p:nvGrpSpPr>
              <p:grpSpPr bwMode="auto">
                <a:xfrm>
                  <a:off x="1639" y="1845"/>
                  <a:ext cx="623" cy="173"/>
                  <a:chOff x="1639" y="1845"/>
                  <a:chExt cx="623" cy="173"/>
                </a:xfrm>
              </p:grpSpPr>
              <p:sp>
                <p:nvSpPr>
                  <p:cNvPr id="2505" name="Rectangle 2874"/>
                  <p:cNvSpPr>
                    <a:spLocks noChangeArrowheads="1"/>
                  </p:cNvSpPr>
                  <p:nvPr/>
                </p:nvSpPr>
                <p:spPr bwMode="auto">
                  <a:xfrm>
                    <a:off x="1639" y="1845"/>
                    <a:ext cx="623" cy="173"/>
                  </a:xfrm>
                  <a:prstGeom prst="rect">
                    <a:avLst/>
                  </a:prstGeom>
                  <a:noFill/>
                  <a:ln w="15875">
                    <a:solidFill>
                      <a:srgbClr val="00FFFF"/>
                    </a:solidFill>
                    <a:miter lim="800000"/>
                    <a:headEnd/>
                    <a:tailEnd/>
                  </a:ln>
                </p:spPr>
                <p:txBody>
                  <a:bodyPr/>
                  <a:lstStyle/>
                  <a:p>
                    <a:endParaRPr lang="en-US"/>
                  </a:p>
                </p:txBody>
              </p:sp>
              <p:grpSp>
                <p:nvGrpSpPr>
                  <p:cNvPr id="2506" name="Group 2873"/>
                  <p:cNvGrpSpPr>
                    <a:grpSpLocks/>
                  </p:cNvGrpSpPr>
                  <p:nvPr/>
                </p:nvGrpSpPr>
                <p:grpSpPr bwMode="auto">
                  <a:xfrm>
                    <a:off x="1639" y="1845"/>
                    <a:ext cx="623" cy="173"/>
                    <a:chOff x="1639" y="1845"/>
                    <a:chExt cx="623" cy="173"/>
                  </a:xfrm>
                </p:grpSpPr>
                <p:sp>
                  <p:nvSpPr>
                    <p:cNvPr id="2507" name="Rectangle 2530"/>
                    <p:cNvSpPr>
                      <a:spLocks noChangeArrowheads="1"/>
                    </p:cNvSpPr>
                    <p:nvPr/>
                  </p:nvSpPr>
                  <p:spPr bwMode="auto">
                    <a:xfrm>
                      <a:off x="1639" y="1845"/>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13,716</a:t>
                      </a:r>
                    </a:p>
                  </p:txBody>
                </p:sp>
                <p:sp>
                  <p:nvSpPr>
                    <p:cNvPr id="2508" name="Rectangle 2872"/>
                    <p:cNvSpPr>
                      <a:spLocks noChangeArrowheads="1"/>
                    </p:cNvSpPr>
                    <p:nvPr/>
                  </p:nvSpPr>
                  <p:spPr bwMode="auto">
                    <a:xfrm>
                      <a:off x="1639" y="1845"/>
                      <a:ext cx="623" cy="173"/>
                    </a:xfrm>
                    <a:prstGeom prst="rect">
                      <a:avLst/>
                    </a:prstGeom>
                    <a:noFill/>
                    <a:ln w="15875">
                      <a:solidFill>
                        <a:srgbClr val="00FFFF"/>
                      </a:solidFill>
                      <a:miter lim="800000"/>
                      <a:headEnd/>
                      <a:tailEnd/>
                    </a:ln>
                  </p:spPr>
                  <p:txBody>
                    <a:bodyPr/>
                    <a:lstStyle/>
                    <a:p>
                      <a:endParaRPr lang="en-US"/>
                    </a:p>
                  </p:txBody>
                </p:sp>
              </p:grpSp>
            </p:grpSp>
            <p:grpSp>
              <p:nvGrpSpPr>
                <p:cNvPr id="2128" name="Group 2879"/>
                <p:cNvGrpSpPr>
                  <a:grpSpLocks/>
                </p:cNvGrpSpPr>
                <p:nvPr/>
              </p:nvGrpSpPr>
              <p:grpSpPr bwMode="auto">
                <a:xfrm>
                  <a:off x="2262" y="1845"/>
                  <a:ext cx="683" cy="173"/>
                  <a:chOff x="2262" y="1845"/>
                  <a:chExt cx="683" cy="173"/>
                </a:xfrm>
              </p:grpSpPr>
              <p:sp>
                <p:nvSpPr>
                  <p:cNvPr id="2501" name="Rectangle 2878"/>
                  <p:cNvSpPr>
                    <a:spLocks noChangeArrowheads="1"/>
                  </p:cNvSpPr>
                  <p:nvPr/>
                </p:nvSpPr>
                <p:spPr bwMode="auto">
                  <a:xfrm>
                    <a:off x="2262" y="1845"/>
                    <a:ext cx="683" cy="173"/>
                  </a:xfrm>
                  <a:prstGeom prst="rect">
                    <a:avLst/>
                  </a:prstGeom>
                  <a:noFill/>
                  <a:ln w="15875">
                    <a:solidFill>
                      <a:srgbClr val="00FFFF"/>
                    </a:solidFill>
                    <a:miter lim="800000"/>
                    <a:headEnd/>
                    <a:tailEnd/>
                  </a:ln>
                </p:spPr>
                <p:txBody>
                  <a:bodyPr/>
                  <a:lstStyle/>
                  <a:p>
                    <a:endParaRPr lang="en-US"/>
                  </a:p>
                </p:txBody>
              </p:sp>
              <p:grpSp>
                <p:nvGrpSpPr>
                  <p:cNvPr id="2502" name="Group 2877"/>
                  <p:cNvGrpSpPr>
                    <a:grpSpLocks/>
                  </p:cNvGrpSpPr>
                  <p:nvPr/>
                </p:nvGrpSpPr>
                <p:grpSpPr bwMode="auto">
                  <a:xfrm>
                    <a:off x="2262" y="1845"/>
                    <a:ext cx="683" cy="173"/>
                    <a:chOff x="2262" y="1845"/>
                    <a:chExt cx="683" cy="173"/>
                  </a:xfrm>
                </p:grpSpPr>
                <p:sp>
                  <p:nvSpPr>
                    <p:cNvPr id="2503" name="Rectangle 2531"/>
                    <p:cNvSpPr>
                      <a:spLocks noChangeArrowheads="1"/>
                    </p:cNvSpPr>
                    <p:nvPr/>
                  </p:nvSpPr>
                  <p:spPr bwMode="auto">
                    <a:xfrm>
                      <a:off x="2262" y="1845"/>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44,686</a:t>
                      </a:r>
                    </a:p>
                  </p:txBody>
                </p:sp>
                <p:sp>
                  <p:nvSpPr>
                    <p:cNvPr id="2504" name="Rectangle 2876"/>
                    <p:cNvSpPr>
                      <a:spLocks noChangeArrowheads="1"/>
                    </p:cNvSpPr>
                    <p:nvPr/>
                  </p:nvSpPr>
                  <p:spPr bwMode="auto">
                    <a:xfrm>
                      <a:off x="2262" y="1845"/>
                      <a:ext cx="683" cy="173"/>
                    </a:xfrm>
                    <a:prstGeom prst="rect">
                      <a:avLst/>
                    </a:prstGeom>
                    <a:noFill/>
                    <a:ln w="15875">
                      <a:solidFill>
                        <a:srgbClr val="00FFFF"/>
                      </a:solidFill>
                      <a:miter lim="800000"/>
                      <a:headEnd/>
                      <a:tailEnd/>
                    </a:ln>
                  </p:spPr>
                  <p:txBody>
                    <a:bodyPr/>
                    <a:lstStyle/>
                    <a:p>
                      <a:endParaRPr lang="en-US"/>
                    </a:p>
                  </p:txBody>
                </p:sp>
              </p:grpSp>
            </p:grpSp>
            <p:grpSp>
              <p:nvGrpSpPr>
                <p:cNvPr id="2129" name="Group 2883"/>
                <p:cNvGrpSpPr>
                  <a:grpSpLocks/>
                </p:cNvGrpSpPr>
                <p:nvPr/>
              </p:nvGrpSpPr>
              <p:grpSpPr bwMode="auto">
                <a:xfrm>
                  <a:off x="2945" y="1845"/>
                  <a:ext cx="703" cy="173"/>
                  <a:chOff x="2945" y="1845"/>
                  <a:chExt cx="703" cy="173"/>
                </a:xfrm>
              </p:grpSpPr>
              <p:sp>
                <p:nvSpPr>
                  <p:cNvPr id="2497" name="Rectangle 2882"/>
                  <p:cNvSpPr>
                    <a:spLocks noChangeArrowheads="1"/>
                  </p:cNvSpPr>
                  <p:nvPr/>
                </p:nvSpPr>
                <p:spPr bwMode="auto">
                  <a:xfrm>
                    <a:off x="2945" y="1845"/>
                    <a:ext cx="703" cy="173"/>
                  </a:xfrm>
                  <a:prstGeom prst="rect">
                    <a:avLst/>
                  </a:prstGeom>
                  <a:noFill/>
                  <a:ln w="15875">
                    <a:solidFill>
                      <a:srgbClr val="00FFFF"/>
                    </a:solidFill>
                    <a:miter lim="800000"/>
                    <a:headEnd/>
                    <a:tailEnd/>
                  </a:ln>
                </p:spPr>
                <p:txBody>
                  <a:bodyPr/>
                  <a:lstStyle/>
                  <a:p>
                    <a:endParaRPr lang="en-US"/>
                  </a:p>
                </p:txBody>
              </p:sp>
              <p:grpSp>
                <p:nvGrpSpPr>
                  <p:cNvPr id="2498" name="Group 2881"/>
                  <p:cNvGrpSpPr>
                    <a:grpSpLocks/>
                  </p:cNvGrpSpPr>
                  <p:nvPr/>
                </p:nvGrpSpPr>
                <p:grpSpPr bwMode="auto">
                  <a:xfrm>
                    <a:off x="2945" y="1845"/>
                    <a:ext cx="703" cy="173"/>
                    <a:chOff x="2945" y="1845"/>
                    <a:chExt cx="703" cy="173"/>
                  </a:xfrm>
                </p:grpSpPr>
                <p:sp>
                  <p:nvSpPr>
                    <p:cNvPr id="2499" name="Rectangle 2532"/>
                    <p:cNvSpPr>
                      <a:spLocks noChangeArrowheads="1"/>
                    </p:cNvSpPr>
                    <p:nvPr/>
                  </p:nvSpPr>
                  <p:spPr bwMode="auto">
                    <a:xfrm>
                      <a:off x="2945" y="1845"/>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34,659</a:t>
                      </a:r>
                    </a:p>
                  </p:txBody>
                </p:sp>
                <p:sp>
                  <p:nvSpPr>
                    <p:cNvPr id="2500" name="Rectangle 2880"/>
                    <p:cNvSpPr>
                      <a:spLocks noChangeArrowheads="1"/>
                    </p:cNvSpPr>
                    <p:nvPr/>
                  </p:nvSpPr>
                  <p:spPr bwMode="auto">
                    <a:xfrm>
                      <a:off x="2945" y="1845"/>
                      <a:ext cx="703" cy="173"/>
                    </a:xfrm>
                    <a:prstGeom prst="rect">
                      <a:avLst/>
                    </a:prstGeom>
                    <a:noFill/>
                    <a:ln w="15875">
                      <a:solidFill>
                        <a:srgbClr val="00FFFF"/>
                      </a:solidFill>
                      <a:miter lim="800000"/>
                      <a:headEnd/>
                      <a:tailEnd/>
                    </a:ln>
                  </p:spPr>
                  <p:txBody>
                    <a:bodyPr/>
                    <a:lstStyle/>
                    <a:p>
                      <a:endParaRPr lang="en-US"/>
                    </a:p>
                  </p:txBody>
                </p:sp>
              </p:grpSp>
            </p:grpSp>
            <p:grpSp>
              <p:nvGrpSpPr>
                <p:cNvPr id="2130" name="Group 2887"/>
                <p:cNvGrpSpPr>
                  <a:grpSpLocks/>
                </p:cNvGrpSpPr>
                <p:nvPr/>
              </p:nvGrpSpPr>
              <p:grpSpPr bwMode="auto">
                <a:xfrm>
                  <a:off x="3648" y="1845"/>
                  <a:ext cx="683" cy="173"/>
                  <a:chOff x="3648" y="1845"/>
                  <a:chExt cx="683" cy="173"/>
                </a:xfrm>
              </p:grpSpPr>
              <p:sp>
                <p:nvSpPr>
                  <p:cNvPr id="2493" name="Rectangle 2886"/>
                  <p:cNvSpPr>
                    <a:spLocks noChangeArrowheads="1"/>
                  </p:cNvSpPr>
                  <p:nvPr/>
                </p:nvSpPr>
                <p:spPr bwMode="auto">
                  <a:xfrm>
                    <a:off x="3648" y="1845"/>
                    <a:ext cx="683" cy="173"/>
                  </a:xfrm>
                  <a:prstGeom prst="rect">
                    <a:avLst/>
                  </a:prstGeom>
                  <a:noFill/>
                  <a:ln w="15875">
                    <a:solidFill>
                      <a:srgbClr val="00FFFF"/>
                    </a:solidFill>
                    <a:miter lim="800000"/>
                    <a:headEnd/>
                    <a:tailEnd/>
                  </a:ln>
                </p:spPr>
                <p:txBody>
                  <a:bodyPr/>
                  <a:lstStyle/>
                  <a:p>
                    <a:endParaRPr lang="en-US"/>
                  </a:p>
                </p:txBody>
              </p:sp>
              <p:grpSp>
                <p:nvGrpSpPr>
                  <p:cNvPr id="2494" name="Group 2885"/>
                  <p:cNvGrpSpPr>
                    <a:grpSpLocks/>
                  </p:cNvGrpSpPr>
                  <p:nvPr/>
                </p:nvGrpSpPr>
                <p:grpSpPr bwMode="auto">
                  <a:xfrm>
                    <a:off x="3648" y="1845"/>
                    <a:ext cx="683" cy="173"/>
                    <a:chOff x="3648" y="1845"/>
                    <a:chExt cx="683" cy="173"/>
                  </a:xfrm>
                </p:grpSpPr>
                <p:sp>
                  <p:nvSpPr>
                    <p:cNvPr id="2495" name="Rectangle 2533"/>
                    <p:cNvSpPr>
                      <a:spLocks noChangeArrowheads="1"/>
                    </p:cNvSpPr>
                    <p:nvPr/>
                  </p:nvSpPr>
                  <p:spPr bwMode="auto">
                    <a:xfrm>
                      <a:off x="3648" y="1845"/>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93,061</a:t>
                      </a:r>
                    </a:p>
                  </p:txBody>
                </p:sp>
                <p:sp>
                  <p:nvSpPr>
                    <p:cNvPr id="2496" name="Rectangle 2884"/>
                    <p:cNvSpPr>
                      <a:spLocks noChangeArrowheads="1"/>
                    </p:cNvSpPr>
                    <p:nvPr/>
                  </p:nvSpPr>
                  <p:spPr bwMode="auto">
                    <a:xfrm>
                      <a:off x="3648" y="1845"/>
                      <a:ext cx="683" cy="173"/>
                    </a:xfrm>
                    <a:prstGeom prst="rect">
                      <a:avLst/>
                    </a:prstGeom>
                    <a:noFill/>
                    <a:ln w="15875">
                      <a:solidFill>
                        <a:srgbClr val="00FFFF"/>
                      </a:solidFill>
                      <a:miter lim="800000"/>
                      <a:headEnd/>
                      <a:tailEnd/>
                    </a:ln>
                  </p:spPr>
                  <p:txBody>
                    <a:bodyPr/>
                    <a:lstStyle/>
                    <a:p>
                      <a:endParaRPr lang="en-US"/>
                    </a:p>
                  </p:txBody>
                </p:sp>
              </p:grpSp>
            </p:grpSp>
            <p:grpSp>
              <p:nvGrpSpPr>
                <p:cNvPr id="2131" name="Group 2891"/>
                <p:cNvGrpSpPr>
                  <a:grpSpLocks/>
                </p:cNvGrpSpPr>
                <p:nvPr/>
              </p:nvGrpSpPr>
              <p:grpSpPr bwMode="auto">
                <a:xfrm>
                  <a:off x="4331" y="1845"/>
                  <a:ext cx="849" cy="173"/>
                  <a:chOff x="4331" y="1845"/>
                  <a:chExt cx="849" cy="173"/>
                </a:xfrm>
              </p:grpSpPr>
              <p:sp>
                <p:nvSpPr>
                  <p:cNvPr id="2489" name="Rectangle 2890"/>
                  <p:cNvSpPr>
                    <a:spLocks noChangeArrowheads="1"/>
                  </p:cNvSpPr>
                  <p:nvPr/>
                </p:nvSpPr>
                <p:spPr bwMode="auto">
                  <a:xfrm>
                    <a:off x="4331" y="1845"/>
                    <a:ext cx="849" cy="173"/>
                  </a:xfrm>
                  <a:prstGeom prst="rect">
                    <a:avLst/>
                  </a:prstGeom>
                  <a:noFill/>
                  <a:ln w="15875">
                    <a:solidFill>
                      <a:srgbClr val="00FFFF"/>
                    </a:solidFill>
                    <a:miter lim="800000"/>
                    <a:headEnd/>
                    <a:tailEnd/>
                  </a:ln>
                </p:spPr>
                <p:txBody>
                  <a:bodyPr/>
                  <a:lstStyle/>
                  <a:p>
                    <a:endParaRPr lang="en-US"/>
                  </a:p>
                </p:txBody>
              </p:sp>
              <p:grpSp>
                <p:nvGrpSpPr>
                  <p:cNvPr id="2490" name="Group 2889"/>
                  <p:cNvGrpSpPr>
                    <a:grpSpLocks/>
                  </p:cNvGrpSpPr>
                  <p:nvPr/>
                </p:nvGrpSpPr>
                <p:grpSpPr bwMode="auto">
                  <a:xfrm>
                    <a:off x="4331" y="1845"/>
                    <a:ext cx="849" cy="173"/>
                    <a:chOff x="4331" y="1845"/>
                    <a:chExt cx="849" cy="173"/>
                  </a:xfrm>
                </p:grpSpPr>
                <p:sp>
                  <p:nvSpPr>
                    <p:cNvPr id="2491" name="Rectangle 2534"/>
                    <p:cNvSpPr>
                      <a:spLocks noChangeArrowheads="1"/>
                    </p:cNvSpPr>
                    <p:nvPr/>
                  </p:nvSpPr>
                  <p:spPr bwMode="auto">
                    <a:xfrm>
                      <a:off x="4331" y="1845"/>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34.9</a:t>
                      </a:r>
                    </a:p>
                  </p:txBody>
                </p:sp>
                <p:sp>
                  <p:nvSpPr>
                    <p:cNvPr id="2492" name="Rectangle 2888"/>
                    <p:cNvSpPr>
                      <a:spLocks noChangeArrowheads="1"/>
                    </p:cNvSpPr>
                    <p:nvPr/>
                  </p:nvSpPr>
                  <p:spPr bwMode="auto">
                    <a:xfrm>
                      <a:off x="4331" y="1845"/>
                      <a:ext cx="849" cy="173"/>
                    </a:xfrm>
                    <a:prstGeom prst="rect">
                      <a:avLst/>
                    </a:prstGeom>
                    <a:noFill/>
                    <a:ln w="15875">
                      <a:solidFill>
                        <a:srgbClr val="00FFFF"/>
                      </a:solidFill>
                      <a:miter lim="800000"/>
                      <a:headEnd/>
                      <a:tailEnd/>
                    </a:ln>
                  </p:spPr>
                  <p:txBody>
                    <a:bodyPr/>
                    <a:lstStyle/>
                    <a:p>
                      <a:endParaRPr lang="en-US"/>
                    </a:p>
                  </p:txBody>
                </p:sp>
              </p:grpSp>
            </p:grpSp>
            <p:grpSp>
              <p:nvGrpSpPr>
                <p:cNvPr id="2132" name="Group 2895"/>
                <p:cNvGrpSpPr>
                  <a:grpSpLocks/>
                </p:cNvGrpSpPr>
                <p:nvPr/>
              </p:nvGrpSpPr>
              <p:grpSpPr bwMode="auto">
                <a:xfrm>
                  <a:off x="0" y="2018"/>
                  <a:ext cx="956" cy="173"/>
                  <a:chOff x="0" y="2018"/>
                  <a:chExt cx="956" cy="173"/>
                </a:xfrm>
              </p:grpSpPr>
              <p:sp>
                <p:nvSpPr>
                  <p:cNvPr id="2485" name="Rectangle 2894"/>
                  <p:cNvSpPr>
                    <a:spLocks noChangeArrowheads="1"/>
                  </p:cNvSpPr>
                  <p:nvPr/>
                </p:nvSpPr>
                <p:spPr bwMode="auto">
                  <a:xfrm>
                    <a:off x="0" y="2018"/>
                    <a:ext cx="956" cy="173"/>
                  </a:xfrm>
                  <a:prstGeom prst="rect">
                    <a:avLst/>
                  </a:prstGeom>
                  <a:noFill/>
                  <a:ln w="15875">
                    <a:solidFill>
                      <a:srgbClr val="00FFFF"/>
                    </a:solidFill>
                    <a:miter lim="800000"/>
                    <a:headEnd/>
                    <a:tailEnd/>
                  </a:ln>
                </p:spPr>
                <p:txBody>
                  <a:bodyPr/>
                  <a:lstStyle/>
                  <a:p>
                    <a:endParaRPr lang="en-US"/>
                  </a:p>
                </p:txBody>
              </p:sp>
              <p:grpSp>
                <p:nvGrpSpPr>
                  <p:cNvPr id="2486" name="Group 2893"/>
                  <p:cNvGrpSpPr>
                    <a:grpSpLocks/>
                  </p:cNvGrpSpPr>
                  <p:nvPr/>
                </p:nvGrpSpPr>
                <p:grpSpPr bwMode="auto">
                  <a:xfrm>
                    <a:off x="0" y="2018"/>
                    <a:ext cx="956" cy="173"/>
                    <a:chOff x="0" y="2018"/>
                    <a:chExt cx="956" cy="173"/>
                  </a:xfrm>
                </p:grpSpPr>
                <p:sp>
                  <p:nvSpPr>
                    <p:cNvPr id="2487" name="Rectangle 2535"/>
                    <p:cNvSpPr>
                      <a:spLocks noChangeArrowheads="1"/>
                    </p:cNvSpPr>
                    <p:nvPr/>
                  </p:nvSpPr>
                  <p:spPr bwMode="auto">
                    <a:xfrm>
                      <a:off x="0" y="2018"/>
                      <a:ext cx="956" cy="173"/>
                    </a:xfrm>
                    <a:prstGeom prst="rect">
                      <a:avLst/>
                    </a:prstGeom>
                    <a:noFill/>
                    <a:ln w="15875">
                      <a:solidFill>
                        <a:srgbClr val="00FFFF"/>
                      </a:solidFill>
                      <a:miter lim="800000"/>
                      <a:headEnd/>
                      <a:tailEnd/>
                    </a:ln>
                  </p:spPr>
                  <p:txBody>
                    <a:bodyPr anchor="ctr"/>
                    <a:lstStyle/>
                    <a:p>
                      <a:r>
                        <a:rPr lang="en-US" sz="1400" b="1">
                          <a:solidFill>
                            <a:schemeClr val="bg1"/>
                          </a:solidFill>
                        </a:rPr>
                        <a:t>Greece</a:t>
                      </a:r>
                    </a:p>
                  </p:txBody>
                </p:sp>
                <p:sp>
                  <p:nvSpPr>
                    <p:cNvPr id="2488" name="Rectangle 2892"/>
                    <p:cNvSpPr>
                      <a:spLocks noChangeArrowheads="1"/>
                    </p:cNvSpPr>
                    <p:nvPr/>
                  </p:nvSpPr>
                  <p:spPr bwMode="auto">
                    <a:xfrm>
                      <a:off x="0" y="2018"/>
                      <a:ext cx="956" cy="173"/>
                    </a:xfrm>
                    <a:prstGeom prst="rect">
                      <a:avLst/>
                    </a:prstGeom>
                    <a:noFill/>
                    <a:ln w="15875">
                      <a:solidFill>
                        <a:srgbClr val="00FFFF"/>
                      </a:solidFill>
                      <a:miter lim="800000"/>
                      <a:headEnd/>
                      <a:tailEnd/>
                    </a:ln>
                  </p:spPr>
                  <p:txBody>
                    <a:bodyPr/>
                    <a:lstStyle/>
                    <a:p>
                      <a:endParaRPr lang="en-US"/>
                    </a:p>
                  </p:txBody>
                </p:sp>
              </p:grpSp>
            </p:grpSp>
            <p:grpSp>
              <p:nvGrpSpPr>
                <p:cNvPr id="2133" name="Group 2899"/>
                <p:cNvGrpSpPr>
                  <a:grpSpLocks/>
                </p:cNvGrpSpPr>
                <p:nvPr/>
              </p:nvGrpSpPr>
              <p:grpSpPr bwMode="auto">
                <a:xfrm>
                  <a:off x="956" y="2018"/>
                  <a:ext cx="683" cy="173"/>
                  <a:chOff x="956" y="2018"/>
                  <a:chExt cx="683" cy="173"/>
                </a:xfrm>
              </p:grpSpPr>
              <p:sp>
                <p:nvSpPr>
                  <p:cNvPr id="2481" name="Rectangle 2898"/>
                  <p:cNvSpPr>
                    <a:spLocks noChangeArrowheads="1"/>
                  </p:cNvSpPr>
                  <p:nvPr/>
                </p:nvSpPr>
                <p:spPr bwMode="auto">
                  <a:xfrm>
                    <a:off x="956" y="2018"/>
                    <a:ext cx="683" cy="173"/>
                  </a:xfrm>
                  <a:prstGeom prst="rect">
                    <a:avLst/>
                  </a:prstGeom>
                  <a:noFill/>
                  <a:ln w="15875">
                    <a:solidFill>
                      <a:srgbClr val="00FFFF"/>
                    </a:solidFill>
                    <a:miter lim="800000"/>
                    <a:headEnd/>
                    <a:tailEnd/>
                  </a:ln>
                </p:spPr>
                <p:txBody>
                  <a:bodyPr/>
                  <a:lstStyle/>
                  <a:p>
                    <a:endParaRPr lang="en-US"/>
                  </a:p>
                </p:txBody>
              </p:sp>
              <p:grpSp>
                <p:nvGrpSpPr>
                  <p:cNvPr id="2482" name="Group 2897"/>
                  <p:cNvGrpSpPr>
                    <a:grpSpLocks/>
                  </p:cNvGrpSpPr>
                  <p:nvPr/>
                </p:nvGrpSpPr>
                <p:grpSpPr bwMode="auto">
                  <a:xfrm>
                    <a:off x="956" y="2018"/>
                    <a:ext cx="683" cy="173"/>
                    <a:chOff x="956" y="2018"/>
                    <a:chExt cx="683" cy="173"/>
                  </a:xfrm>
                </p:grpSpPr>
                <p:sp>
                  <p:nvSpPr>
                    <p:cNvPr id="2483" name="Rectangle 2536"/>
                    <p:cNvSpPr>
                      <a:spLocks noChangeArrowheads="1"/>
                    </p:cNvSpPr>
                    <p:nvPr/>
                  </p:nvSpPr>
                  <p:spPr bwMode="auto">
                    <a:xfrm>
                      <a:off x="956" y="2018"/>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230,000</a:t>
                      </a:r>
                    </a:p>
                  </p:txBody>
                </p:sp>
                <p:sp>
                  <p:nvSpPr>
                    <p:cNvPr id="2484" name="Rectangle 2896"/>
                    <p:cNvSpPr>
                      <a:spLocks noChangeArrowheads="1"/>
                    </p:cNvSpPr>
                    <p:nvPr/>
                  </p:nvSpPr>
                  <p:spPr bwMode="auto">
                    <a:xfrm>
                      <a:off x="956" y="2018"/>
                      <a:ext cx="683" cy="173"/>
                    </a:xfrm>
                    <a:prstGeom prst="rect">
                      <a:avLst/>
                    </a:prstGeom>
                    <a:noFill/>
                    <a:ln w="15875">
                      <a:solidFill>
                        <a:srgbClr val="00FFFF"/>
                      </a:solidFill>
                      <a:miter lim="800000"/>
                      <a:headEnd/>
                      <a:tailEnd/>
                    </a:ln>
                  </p:spPr>
                  <p:txBody>
                    <a:bodyPr/>
                    <a:lstStyle/>
                    <a:p>
                      <a:endParaRPr lang="en-US"/>
                    </a:p>
                  </p:txBody>
                </p:sp>
              </p:grpSp>
            </p:grpSp>
            <p:grpSp>
              <p:nvGrpSpPr>
                <p:cNvPr id="2134" name="Group 2903"/>
                <p:cNvGrpSpPr>
                  <a:grpSpLocks/>
                </p:cNvGrpSpPr>
                <p:nvPr/>
              </p:nvGrpSpPr>
              <p:grpSpPr bwMode="auto">
                <a:xfrm>
                  <a:off x="1639" y="2018"/>
                  <a:ext cx="623" cy="173"/>
                  <a:chOff x="1639" y="2018"/>
                  <a:chExt cx="623" cy="173"/>
                </a:xfrm>
              </p:grpSpPr>
              <p:sp>
                <p:nvSpPr>
                  <p:cNvPr id="2477" name="Rectangle 2902"/>
                  <p:cNvSpPr>
                    <a:spLocks noChangeArrowheads="1"/>
                  </p:cNvSpPr>
                  <p:nvPr/>
                </p:nvSpPr>
                <p:spPr bwMode="auto">
                  <a:xfrm>
                    <a:off x="1639" y="2018"/>
                    <a:ext cx="623" cy="173"/>
                  </a:xfrm>
                  <a:prstGeom prst="rect">
                    <a:avLst/>
                  </a:prstGeom>
                  <a:noFill/>
                  <a:ln w="15875">
                    <a:solidFill>
                      <a:srgbClr val="00FFFF"/>
                    </a:solidFill>
                    <a:miter lim="800000"/>
                    <a:headEnd/>
                    <a:tailEnd/>
                  </a:ln>
                </p:spPr>
                <p:txBody>
                  <a:bodyPr/>
                  <a:lstStyle/>
                  <a:p>
                    <a:endParaRPr lang="en-US"/>
                  </a:p>
                </p:txBody>
              </p:sp>
              <p:grpSp>
                <p:nvGrpSpPr>
                  <p:cNvPr id="2478" name="Group 2901"/>
                  <p:cNvGrpSpPr>
                    <a:grpSpLocks/>
                  </p:cNvGrpSpPr>
                  <p:nvPr/>
                </p:nvGrpSpPr>
                <p:grpSpPr bwMode="auto">
                  <a:xfrm>
                    <a:off x="1639" y="2018"/>
                    <a:ext cx="623" cy="173"/>
                    <a:chOff x="1639" y="2018"/>
                    <a:chExt cx="623" cy="173"/>
                  </a:xfrm>
                </p:grpSpPr>
                <p:sp>
                  <p:nvSpPr>
                    <p:cNvPr id="2479" name="Rectangle 2537"/>
                    <p:cNvSpPr>
                      <a:spLocks noChangeArrowheads="1"/>
                    </p:cNvSpPr>
                    <p:nvPr/>
                  </p:nvSpPr>
                  <p:spPr bwMode="auto">
                    <a:xfrm>
                      <a:off x="1639" y="2018"/>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5,000</a:t>
                      </a:r>
                    </a:p>
                  </p:txBody>
                </p:sp>
                <p:sp>
                  <p:nvSpPr>
                    <p:cNvPr id="2480" name="Rectangle 2900"/>
                    <p:cNvSpPr>
                      <a:spLocks noChangeArrowheads="1"/>
                    </p:cNvSpPr>
                    <p:nvPr/>
                  </p:nvSpPr>
                  <p:spPr bwMode="auto">
                    <a:xfrm>
                      <a:off x="1639" y="2018"/>
                      <a:ext cx="623" cy="173"/>
                    </a:xfrm>
                    <a:prstGeom prst="rect">
                      <a:avLst/>
                    </a:prstGeom>
                    <a:noFill/>
                    <a:ln w="15875">
                      <a:solidFill>
                        <a:srgbClr val="00FFFF"/>
                      </a:solidFill>
                      <a:miter lim="800000"/>
                      <a:headEnd/>
                      <a:tailEnd/>
                    </a:ln>
                  </p:spPr>
                  <p:txBody>
                    <a:bodyPr/>
                    <a:lstStyle/>
                    <a:p>
                      <a:endParaRPr lang="en-US"/>
                    </a:p>
                  </p:txBody>
                </p:sp>
              </p:grpSp>
            </p:grpSp>
            <p:grpSp>
              <p:nvGrpSpPr>
                <p:cNvPr id="2135" name="Group 2907"/>
                <p:cNvGrpSpPr>
                  <a:grpSpLocks/>
                </p:cNvGrpSpPr>
                <p:nvPr/>
              </p:nvGrpSpPr>
              <p:grpSpPr bwMode="auto">
                <a:xfrm>
                  <a:off x="2262" y="2018"/>
                  <a:ext cx="683" cy="173"/>
                  <a:chOff x="2262" y="2018"/>
                  <a:chExt cx="683" cy="173"/>
                </a:xfrm>
              </p:grpSpPr>
              <p:sp>
                <p:nvSpPr>
                  <p:cNvPr id="2473" name="Rectangle 2906"/>
                  <p:cNvSpPr>
                    <a:spLocks noChangeArrowheads="1"/>
                  </p:cNvSpPr>
                  <p:nvPr/>
                </p:nvSpPr>
                <p:spPr bwMode="auto">
                  <a:xfrm>
                    <a:off x="2262" y="2018"/>
                    <a:ext cx="683" cy="173"/>
                  </a:xfrm>
                  <a:prstGeom prst="rect">
                    <a:avLst/>
                  </a:prstGeom>
                  <a:noFill/>
                  <a:ln w="15875">
                    <a:solidFill>
                      <a:srgbClr val="00FFFF"/>
                    </a:solidFill>
                    <a:miter lim="800000"/>
                    <a:headEnd/>
                    <a:tailEnd/>
                  </a:ln>
                </p:spPr>
                <p:txBody>
                  <a:bodyPr/>
                  <a:lstStyle/>
                  <a:p>
                    <a:endParaRPr lang="en-US"/>
                  </a:p>
                </p:txBody>
              </p:sp>
              <p:grpSp>
                <p:nvGrpSpPr>
                  <p:cNvPr id="2474" name="Group 2905"/>
                  <p:cNvGrpSpPr>
                    <a:grpSpLocks/>
                  </p:cNvGrpSpPr>
                  <p:nvPr/>
                </p:nvGrpSpPr>
                <p:grpSpPr bwMode="auto">
                  <a:xfrm>
                    <a:off x="2262" y="2018"/>
                    <a:ext cx="683" cy="173"/>
                    <a:chOff x="2262" y="2018"/>
                    <a:chExt cx="683" cy="173"/>
                  </a:xfrm>
                </p:grpSpPr>
                <p:sp>
                  <p:nvSpPr>
                    <p:cNvPr id="2475" name="Rectangle 2538"/>
                    <p:cNvSpPr>
                      <a:spLocks noChangeArrowheads="1"/>
                    </p:cNvSpPr>
                    <p:nvPr/>
                  </p:nvSpPr>
                  <p:spPr bwMode="auto">
                    <a:xfrm>
                      <a:off x="2262" y="2018"/>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21,000</a:t>
                      </a:r>
                    </a:p>
                  </p:txBody>
                </p:sp>
                <p:sp>
                  <p:nvSpPr>
                    <p:cNvPr id="2476" name="Rectangle 2904"/>
                    <p:cNvSpPr>
                      <a:spLocks noChangeArrowheads="1"/>
                    </p:cNvSpPr>
                    <p:nvPr/>
                  </p:nvSpPr>
                  <p:spPr bwMode="auto">
                    <a:xfrm>
                      <a:off x="2262" y="2018"/>
                      <a:ext cx="683" cy="173"/>
                    </a:xfrm>
                    <a:prstGeom prst="rect">
                      <a:avLst/>
                    </a:prstGeom>
                    <a:noFill/>
                    <a:ln w="15875">
                      <a:solidFill>
                        <a:srgbClr val="00FFFF"/>
                      </a:solidFill>
                      <a:miter lim="800000"/>
                      <a:headEnd/>
                      <a:tailEnd/>
                    </a:ln>
                  </p:spPr>
                  <p:txBody>
                    <a:bodyPr/>
                    <a:lstStyle/>
                    <a:p>
                      <a:endParaRPr lang="en-US"/>
                    </a:p>
                  </p:txBody>
                </p:sp>
              </p:grpSp>
            </p:grpSp>
            <p:grpSp>
              <p:nvGrpSpPr>
                <p:cNvPr id="2136" name="Group 2911"/>
                <p:cNvGrpSpPr>
                  <a:grpSpLocks/>
                </p:cNvGrpSpPr>
                <p:nvPr/>
              </p:nvGrpSpPr>
              <p:grpSpPr bwMode="auto">
                <a:xfrm>
                  <a:off x="2945" y="2018"/>
                  <a:ext cx="703" cy="173"/>
                  <a:chOff x="2945" y="2018"/>
                  <a:chExt cx="703" cy="173"/>
                </a:xfrm>
              </p:grpSpPr>
              <p:sp>
                <p:nvSpPr>
                  <p:cNvPr id="2469" name="Rectangle 2910"/>
                  <p:cNvSpPr>
                    <a:spLocks noChangeArrowheads="1"/>
                  </p:cNvSpPr>
                  <p:nvPr/>
                </p:nvSpPr>
                <p:spPr bwMode="auto">
                  <a:xfrm>
                    <a:off x="2945" y="2018"/>
                    <a:ext cx="703" cy="173"/>
                  </a:xfrm>
                  <a:prstGeom prst="rect">
                    <a:avLst/>
                  </a:prstGeom>
                  <a:noFill/>
                  <a:ln w="15875">
                    <a:solidFill>
                      <a:srgbClr val="00FFFF"/>
                    </a:solidFill>
                    <a:miter lim="800000"/>
                    <a:headEnd/>
                    <a:tailEnd/>
                  </a:ln>
                </p:spPr>
                <p:txBody>
                  <a:bodyPr/>
                  <a:lstStyle/>
                  <a:p>
                    <a:endParaRPr lang="en-US"/>
                  </a:p>
                </p:txBody>
              </p:sp>
              <p:grpSp>
                <p:nvGrpSpPr>
                  <p:cNvPr id="2470" name="Group 2909"/>
                  <p:cNvGrpSpPr>
                    <a:grpSpLocks/>
                  </p:cNvGrpSpPr>
                  <p:nvPr/>
                </p:nvGrpSpPr>
                <p:grpSpPr bwMode="auto">
                  <a:xfrm>
                    <a:off x="2945" y="2018"/>
                    <a:ext cx="703" cy="173"/>
                    <a:chOff x="2945" y="2018"/>
                    <a:chExt cx="703" cy="173"/>
                  </a:xfrm>
                </p:grpSpPr>
                <p:sp>
                  <p:nvSpPr>
                    <p:cNvPr id="2471" name="Rectangle 2539"/>
                    <p:cNvSpPr>
                      <a:spLocks noChangeArrowheads="1"/>
                    </p:cNvSpPr>
                    <p:nvPr/>
                  </p:nvSpPr>
                  <p:spPr bwMode="auto">
                    <a:xfrm>
                      <a:off x="2945" y="2018"/>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1,000</a:t>
                      </a:r>
                    </a:p>
                  </p:txBody>
                </p:sp>
                <p:sp>
                  <p:nvSpPr>
                    <p:cNvPr id="2472" name="Rectangle 2908"/>
                    <p:cNvSpPr>
                      <a:spLocks noChangeArrowheads="1"/>
                    </p:cNvSpPr>
                    <p:nvPr/>
                  </p:nvSpPr>
                  <p:spPr bwMode="auto">
                    <a:xfrm>
                      <a:off x="2945" y="2018"/>
                      <a:ext cx="703" cy="173"/>
                    </a:xfrm>
                    <a:prstGeom prst="rect">
                      <a:avLst/>
                    </a:prstGeom>
                    <a:noFill/>
                    <a:ln w="15875">
                      <a:solidFill>
                        <a:srgbClr val="00FFFF"/>
                      </a:solidFill>
                      <a:miter lim="800000"/>
                      <a:headEnd/>
                      <a:tailEnd/>
                    </a:ln>
                  </p:spPr>
                  <p:txBody>
                    <a:bodyPr/>
                    <a:lstStyle/>
                    <a:p>
                      <a:endParaRPr lang="en-US"/>
                    </a:p>
                  </p:txBody>
                </p:sp>
              </p:grpSp>
            </p:grpSp>
            <p:grpSp>
              <p:nvGrpSpPr>
                <p:cNvPr id="2137" name="Group 2915"/>
                <p:cNvGrpSpPr>
                  <a:grpSpLocks/>
                </p:cNvGrpSpPr>
                <p:nvPr/>
              </p:nvGrpSpPr>
              <p:grpSpPr bwMode="auto">
                <a:xfrm>
                  <a:off x="3648" y="2018"/>
                  <a:ext cx="683" cy="173"/>
                  <a:chOff x="3648" y="2018"/>
                  <a:chExt cx="683" cy="173"/>
                </a:xfrm>
              </p:grpSpPr>
              <p:sp>
                <p:nvSpPr>
                  <p:cNvPr id="2465" name="Rectangle 2914"/>
                  <p:cNvSpPr>
                    <a:spLocks noChangeArrowheads="1"/>
                  </p:cNvSpPr>
                  <p:nvPr/>
                </p:nvSpPr>
                <p:spPr bwMode="auto">
                  <a:xfrm>
                    <a:off x="3648" y="2018"/>
                    <a:ext cx="683" cy="173"/>
                  </a:xfrm>
                  <a:prstGeom prst="rect">
                    <a:avLst/>
                  </a:prstGeom>
                  <a:noFill/>
                  <a:ln w="15875">
                    <a:solidFill>
                      <a:srgbClr val="00FFFF"/>
                    </a:solidFill>
                    <a:miter lim="800000"/>
                    <a:headEnd/>
                    <a:tailEnd/>
                  </a:ln>
                </p:spPr>
                <p:txBody>
                  <a:bodyPr/>
                  <a:lstStyle/>
                  <a:p>
                    <a:endParaRPr lang="en-US"/>
                  </a:p>
                </p:txBody>
              </p:sp>
              <p:grpSp>
                <p:nvGrpSpPr>
                  <p:cNvPr id="2466" name="Group 2913"/>
                  <p:cNvGrpSpPr>
                    <a:grpSpLocks/>
                  </p:cNvGrpSpPr>
                  <p:nvPr/>
                </p:nvGrpSpPr>
                <p:grpSpPr bwMode="auto">
                  <a:xfrm>
                    <a:off x="3648" y="2018"/>
                    <a:ext cx="683" cy="173"/>
                    <a:chOff x="3648" y="2018"/>
                    <a:chExt cx="683" cy="173"/>
                  </a:xfrm>
                </p:grpSpPr>
                <p:sp>
                  <p:nvSpPr>
                    <p:cNvPr id="2467" name="Rectangle 2540"/>
                    <p:cNvSpPr>
                      <a:spLocks noChangeArrowheads="1"/>
                    </p:cNvSpPr>
                    <p:nvPr/>
                  </p:nvSpPr>
                  <p:spPr bwMode="auto">
                    <a:xfrm>
                      <a:off x="3648" y="2018"/>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17,000</a:t>
                      </a:r>
                    </a:p>
                  </p:txBody>
                </p:sp>
                <p:sp>
                  <p:nvSpPr>
                    <p:cNvPr id="2468" name="Rectangle 2912"/>
                    <p:cNvSpPr>
                      <a:spLocks noChangeArrowheads="1"/>
                    </p:cNvSpPr>
                    <p:nvPr/>
                  </p:nvSpPr>
                  <p:spPr bwMode="auto">
                    <a:xfrm>
                      <a:off x="3648" y="2018"/>
                      <a:ext cx="683" cy="173"/>
                    </a:xfrm>
                    <a:prstGeom prst="rect">
                      <a:avLst/>
                    </a:prstGeom>
                    <a:noFill/>
                    <a:ln w="15875">
                      <a:solidFill>
                        <a:srgbClr val="00FFFF"/>
                      </a:solidFill>
                      <a:miter lim="800000"/>
                      <a:headEnd/>
                      <a:tailEnd/>
                    </a:ln>
                  </p:spPr>
                  <p:txBody>
                    <a:bodyPr/>
                    <a:lstStyle/>
                    <a:p>
                      <a:endParaRPr lang="en-US"/>
                    </a:p>
                  </p:txBody>
                </p:sp>
              </p:grpSp>
            </p:grpSp>
            <p:grpSp>
              <p:nvGrpSpPr>
                <p:cNvPr id="2138" name="Group 2919"/>
                <p:cNvGrpSpPr>
                  <a:grpSpLocks/>
                </p:cNvGrpSpPr>
                <p:nvPr/>
              </p:nvGrpSpPr>
              <p:grpSpPr bwMode="auto">
                <a:xfrm>
                  <a:off x="4331" y="2018"/>
                  <a:ext cx="849" cy="173"/>
                  <a:chOff x="4331" y="2018"/>
                  <a:chExt cx="849" cy="173"/>
                </a:xfrm>
              </p:grpSpPr>
              <p:sp>
                <p:nvSpPr>
                  <p:cNvPr id="2461" name="Rectangle 2918"/>
                  <p:cNvSpPr>
                    <a:spLocks noChangeArrowheads="1"/>
                  </p:cNvSpPr>
                  <p:nvPr/>
                </p:nvSpPr>
                <p:spPr bwMode="auto">
                  <a:xfrm>
                    <a:off x="4331" y="2018"/>
                    <a:ext cx="849" cy="173"/>
                  </a:xfrm>
                  <a:prstGeom prst="rect">
                    <a:avLst/>
                  </a:prstGeom>
                  <a:noFill/>
                  <a:ln w="15875">
                    <a:solidFill>
                      <a:srgbClr val="00FFFF"/>
                    </a:solidFill>
                    <a:miter lim="800000"/>
                    <a:headEnd/>
                    <a:tailEnd/>
                  </a:ln>
                </p:spPr>
                <p:txBody>
                  <a:bodyPr/>
                  <a:lstStyle/>
                  <a:p>
                    <a:endParaRPr lang="en-US"/>
                  </a:p>
                </p:txBody>
              </p:sp>
              <p:grpSp>
                <p:nvGrpSpPr>
                  <p:cNvPr id="2462" name="Group 2917"/>
                  <p:cNvGrpSpPr>
                    <a:grpSpLocks/>
                  </p:cNvGrpSpPr>
                  <p:nvPr/>
                </p:nvGrpSpPr>
                <p:grpSpPr bwMode="auto">
                  <a:xfrm>
                    <a:off x="4331" y="2018"/>
                    <a:ext cx="849" cy="173"/>
                    <a:chOff x="4331" y="2018"/>
                    <a:chExt cx="849" cy="173"/>
                  </a:xfrm>
                </p:grpSpPr>
                <p:sp>
                  <p:nvSpPr>
                    <p:cNvPr id="2463" name="Rectangle 2541"/>
                    <p:cNvSpPr>
                      <a:spLocks noChangeArrowheads="1"/>
                    </p:cNvSpPr>
                    <p:nvPr/>
                  </p:nvSpPr>
                  <p:spPr bwMode="auto">
                    <a:xfrm>
                      <a:off x="4331" y="2018"/>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11.7</a:t>
                      </a:r>
                    </a:p>
                  </p:txBody>
                </p:sp>
                <p:sp>
                  <p:nvSpPr>
                    <p:cNvPr id="2464" name="Rectangle 2916"/>
                    <p:cNvSpPr>
                      <a:spLocks noChangeArrowheads="1"/>
                    </p:cNvSpPr>
                    <p:nvPr/>
                  </p:nvSpPr>
                  <p:spPr bwMode="auto">
                    <a:xfrm>
                      <a:off x="4331" y="2018"/>
                      <a:ext cx="849" cy="173"/>
                    </a:xfrm>
                    <a:prstGeom prst="rect">
                      <a:avLst/>
                    </a:prstGeom>
                    <a:noFill/>
                    <a:ln w="15875">
                      <a:solidFill>
                        <a:srgbClr val="00FFFF"/>
                      </a:solidFill>
                      <a:miter lim="800000"/>
                      <a:headEnd/>
                      <a:tailEnd/>
                    </a:ln>
                  </p:spPr>
                  <p:txBody>
                    <a:bodyPr/>
                    <a:lstStyle/>
                    <a:p>
                      <a:endParaRPr lang="en-US"/>
                    </a:p>
                  </p:txBody>
                </p:sp>
              </p:grpSp>
            </p:grpSp>
            <p:grpSp>
              <p:nvGrpSpPr>
                <p:cNvPr id="2139" name="Group 2923"/>
                <p:cNvGrpSpPr>
                  <a:grpSpLocks/>
                </p:cNvGrpSpPr>
                <p:nvPr/>
              </p:nvGrpSpPr>
              <p:grpSpPr bwMode="auto">
                <a:xfrm>
                  <a:off x="0" y="2191"/>
                  <a:ext cx="956" cy="173"/>
                  <a:chOff x="0" y="2191"/>
                  <a:chExt cx="956" cy="173"/>
                </a:xfrm>
              </p:grpSpPr>
              <p:sp>
                <p:nvSpPr>
                  <p:cNvPr id="2457" name="Rectangle 2922"/>
                  <p:cNvSpPr>
                    <a:spLocks noChangeArrowheads="1"/>
                  </p:cNvSpPr>
                  <p:nvPr/>
                </p:nvSpPr>
                <p:spPr bwMode="auto">
                  <a:xfrm>
                    <a:off x="0" y="2191"/>
                    <a:ext cx="956" cy="173"/>
                  </a:xfrm>
                  <a:prstGeom prst="rect">
                    <a:avLst/>
                  </a:prstGeom>
                  <a:noFill/>
                  <a:ln w="15875">
                    <a:solidFill>
                      <a:srgbClr val="00FFFF"/>
                    </a:solidFill>
                    <a:miter lim="800000"/>
                    <a:headEnd/>
                    <a:tailEnd/>
                  </a:ln>
                </p:spPr>
                <p:txBody>
                  <a:bodyPr/>
                  <a:lstStyle/>
                  <a:p>
                    <a:endParaRPr lang="en-US"/>
                  </a:p>
                </p:txBody>
              </p:sp>
              <p:grpSp>
                <p:nvGrpSpPr>
                  <p:cNvPr id="2458" name="Group 2921"/>
                  <p:cNvGrpSpPr>
                    <a:grpSpLocks/>
                  </p:cNvGrpSpPr>
                  <p:nvPr/>
                </p:nvGrpSpPr>
                <p:grpSpPr bwMode="auto">
                  <a:xfrm>
                    <a:off x="0" y="2191"/>
                    <a:ext cx="956" cy="173"/>
                    <a:chOff x="0" y="2191"/>
                    <a:chExt cx="956" cy="173"/>
                  </a:xfrm>
                </p:grpSpPr>
                <p:sp>
                  <p:nvSpPr>
                    <p:cNvPr id="2459" name="Rectangle 2542"/>
                    <p:cNvSpPr>
                      <a:spLocks noChangeArrowheads="1"/>
                    </p:cNvSpPr>
                    <p:nvPr/>
                  </p:nvSpPr>
                  <p:spPr bwMode="auto">
                    <a:xfrm>
                      <a:off x="0" y="2191"/>
                      <a:ext cx="956" cy="173"/>
                    </a:xfrm>
                    <a:prstGeom prst="rect">
                      <a:avLst/>
                    </a:prstGeom>
                    <a:noFill/>
                    <a:ln w="15875">
                      <a:solidFill>
                        <a:srgbClr val="00FFFF"/>
                      </a:solidFill>
                      <a:miter lim="800000"/>
                      <a:headEnd/>
                      <a:tailEnd/>
                    </a:ln>
                  </p:spPr>
                  <p:txBody>
                    <a:bodyPr anchor="ctr"/>
                    <a:lstStyle/>
                    <a:p>
                      <a:r>
                        <a:rPr lang="en-US" sz="1400" b="1">
                          <a:solidFill>
                            <a:schemeClr val="bg1"/>
                          </a:solidFill>
                        </a:rPr>
                        <a:t>Portugal</a:t>
                      </a:r>
                    </a:p>
                  </p:txBody>
                </p:sp>
                <p:sp>
                  <p:nvSpPr>
                    <p:cNvPr id="2460" name="Rectangle 2920"/>
                    <p:cNvSpPr>
                      <a:spLocks noChangeArrowheads="1"/>
                    </p:cNvSpPr>
                    <p:nvPr/>
                  </p:nvSpPr>
                  <p:spPr bwMode="auto">
                    <a:xfrm>
                      <a:off x="0" y="2191"/>
                      <a:ext cx="956" cy="173"/>
                    </a:xfrm>
                    <a:prstGeom prst="rect">
                      <a:avLst/>
                    </a:prstGeom>
                    <a:noFill/>
                    <a:ln w="15875">
                      <a:solidFill>
                        <a:srgbClr val="00FFFF"/>
                      </a:solidFill>
                      <a:miter lim="800000"/>
                      <a:headEnd/>
                      <a:tailEnd/>
                    </a:ln>
                  </p:spPr>
                  <p:txBody>
                    <a:bodyPr/>
                    <a:lstStyle/>
                    <a:p>
                      <a:endParaRPr lang="en-US"/>
                    </a:p>
                  </p:txBody>
                </p:sp>
              </p:grpSp>
            </p:grpSp>
            <p:grpSp>
              <p:nvGrpSpPr>
                <p:cNvPr id="2140" name="Group 2927"/>
                <p:cNvGrpSpPr>
                  <a:grpSpLocks/>
                </p:cNvGrpSpPr>
                <p:nvPr/>
              </p:nvGrpSpPr>
              <p:grpSpPr bwMode="auto">
                <a:xfrm>
                  <a:off x="956" y="2191"/>
                  <a:ext cx="683" cy="173"/>
                  <a:chOff x="956" y="2191"/>
                  <a:chExt cx="683" cy="173"/>
                </a:xfrm>
              </p:grpSpPr>
              <p:sp>
                <p:nvSpPr>
                  <p:cNvPr id="2453" name="Rectangle 2926"/>
                  <p:cNvSpPr>
                    <a:spLocks noChangeArrowheads="1"/>
                  </p:cNvSpPr>
                  <p:nvPr/>
                </p:nvSpPr>
                <p:spPr bwMode="auto">
                  <a:xfrm>
                    <a:off x="956" y="2191"/>
                    <a:ext cx="683" cy="173"/>
                  </a:xfrm>
                  <a:prstGeom prst="rect">
                    <a:avLst/>
                  </a:prstGeom>
                  <a:noFill/>
                  <a:ln w="15875">
                    <a:solidFill>
                      <a:srgbClr val="00FFFF"/>
                    </a:solidFill>
                    <a:miter lim="800000"/>
                    <a:headEnd/>
                    <a:tailEnd/>
                  </a:ln>
                </p:spPr>
                <p:txBody>
                  <a:bodyPr/>
                  <a:lstStyle/>
                  <a:p>
                    <a:endParaRPr lang="en-US"/>
                  </a:p>
                </p:txBody>
              </p:sp>
              <p:grpSp>
                <p:nvGrpSpPr>
                  <p:cNvPr id="2454" name="Group 2925"/>
                  <p:cNvGrpSpPr>
                    <a:grpSpLocks/>
                  </p:cNvGrpSpPr>
                  <p:nvPr/>
                </p:nvGrpSpPr>
                <p:grpSpPr bwMode="auto">
                  <a:xfrm>
                    <a:off x="956" y="2191"/>
                    <a:ext cx="683" cy="173"/>
                    <a:chOff x="956" y="2191"/>
                    <a:chExt cx="683" cy="173"/>
                  </a:xfrm>
                </p:grpSpPr>
                <p:sp>
                  <p:nvSpPr>
                    <p:cNvPr id="2455" name="Rectangle 2543"/>
                    <p:cNvSpPr>
                      <a:spLocks noChangeArrowheads="1"/>
                    </p:cNvSpPr>
                    <p:nvPr/>
                  </p:nvSpPr>
                  <p:spPr bwMode="auto">
                    <a:xfrm>
                      <a:off x="956" y="2191"/>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100,000</a:t>
                      </a:r>
                    </a:p>
                  </p:txBody>
                </p:sp>
                <p:sp>
                  <p:nvSpPr>
                    <p:cNvPr id="2456" name="Rectangle 2924"/>
                    <p:cNvSpPr>
                      <a:spLocks noChangeArrowheads="1"/>
                    </p:cNvSpPr>
                    <p:nvPr/>
                  </p:nvSpPr>
                  <p:spPr bwMode="auto">
                    <a:xfrm>
                      <a:off x="956" y="2191"/>
                      <a:ext cx="683" cy="173"/>
                    </a:xfrm>
                    <a:prstGeom prst="rect">
                      <a:avLst/>
                    </a:prstGeom>
                    <a:noFill/>
                    <a:ln w="15875">
                      <a:solidFill>
                        <a:srgbClr val="00FFFF"/>
                      </a:solidFill>
                      <a:miter lim="800000"/>
                      <a:headEnd/>
                      <a:tailEnd/>
                    </a:ln>
                  </p:spPr>
                  <p:txBody>
                    <a:bodyPr/>
                    <a:lstStyle/>
                    <a:p>
                      <a:endParaRPr lang="en-US"/>
                    </a:p>
                  </p:txBody>
                </p:sp>
              </p:grpSp>
            </p:grpSp>
            <p:grpSp>
              <p:nvGrpSpPr>
                <p:cNvPr id="2141" name="Group 2931"/>
                <p:cNvGrpSpPr>
                  <a:grpSpLocks/>
                </p:cNvGrpSpPr>
                <p:nvPr/>
              </p:nvGrpSpPr>
              <p:grpSpPr bwMode="auto">
                <a:xfrm>
                  <a:off x="1639" y="2191"/>
                  <a:ext cx="623" cy="173"/>
                  <a:chOff x="1639" y="2191"/>
                  <a:chExt cx="623" cy="173"/>
                </a:xfrm>
              </p:grpSpPr>
              <p:sp>
                <p:nvSpPr>
                  <p:cNvPr id="2449" name="Rectangle 2930"/>
                  <p:cNvSpPr>
                    <a:spLocks noChangeArrowheads="1"/>
                  </p:cNvSpPr>
                  <p:nvPr/>
                </p:nvSpPr>
                <p:spPr bwMode="auto">
                  <a:xfrm>
                    <a:off x="1639" y="2191"/>
                    <a:ext cx="623" cy="173"/>
                  </a:xfrm>
                  <a:prstGeom prst="rect">
                    <a:avLst/>
                  </a:prstGeom>
                  <a:noFill/>
                  <a:ln w="15875">
                    <a:solidFill>
                      <a:srgbClr val="00FFFF"/>
                    </a:solidFill>
                    <a:miter lim="800000"/>
                    <a:headEnd/>
                    <a:tailEnd/>
                  </a:ln>
                </p:spPr>
                <p:txBody>
                  <a:bodyPr/>
                  <a:lstStyle/>
                  <a:p>
                    <a:endParaRPr lang="en-US"/>
                  </a:p>
                </p:txBody>
              </p:sp>
              <p:grpSp>
                <p:nvGrpSpPr>
                  <p:cNvPr id="2450" name="Group 2929"/>
                  <p:cNvGrpSpPr>
                    <a:grpSpLocks/>
                  </p:cNvGrpSpPr>
                  <p:nvPr/>
                </p:nvGrpSpPr>
                <p:grpSpPr bwMode="auto">
                  <a:xfrm>
                    <a:off x="1639" y="2191"/>
                    <a:ext cx="623" cy="173"/>
                    <a:chOff x="1639" y="2191"/>
                    <a:chExt cx="623" cy="173"/>
                  </a:xfrm>
                </p:grpSpPr>
                <p:sp>
                  <p:nvSpPr>
                    <p:cNvPr id="2451" name="Rectangle 2544"/>
                    <p:cNvSpPr>
                      <a:spLocks noChangeArrowheads="1"/>
                    </p:cNvSpPr>
                    <p:nvPr/>
                  </p:nvSpPr>
                  <p:spPr bwMode="auto">
                    <a:xfrm>
                      <a:off x="1639" y="2191"/>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7,222</a:t>
                      </a:r>
                    </a:p>
                  </p:txBody>
                </p:sp>
                <p:sp>
                  <p:nvSpPr>
                    <p:cNvPr id="2452" name="Rectangle 2928"/>
                    <p:cNvSpPr>
                      <a:spLocks noChangeArrowheads="1"/>
                    </p:cNvSpPr>
                    <p:nvPr/>
                  </p:nvSpPr>
                  <p:spPr bwMode="auto">
                    <a:xfrm>
                      <a:off x="1639" y="2191"/>
                      <a:ext cx="623" cy="173"/>
                    </a:xfrm>
                    <a:prstGeom prst="rect">
                      <a:avLst/>
                    </a:prstGeom>
                    <a:noFill/>
                    <a:ln w="15875">
                      <a:solidFill>
                        <a:srgbClr val="00FFFF"/>
                      </a:solidFill>
                      <a:miter lim="800000"/>
                      <a:headEnd/>
                      <a:tailEnd/>
                    </a:ln>
                  </p:spPr>
                  <p:txBody>
                    <a:bodyPr/>
                    <a:lstStyle/>
                    <a:p>
                      <a:endParaRPr lang="en-US"/>
                    </a:p>
                  </p:txBody>
                </p:sp>
              </p:grpSp>
            </p:grpSp>
            <p:grpSp>
              <p:nvGrpSpPr>
                <p:cNvPr id="2142" name="Group 2935"/>
                <p:cNvGrpSpPr>
                  <a:grpSpLocks/>
                </p:cNvGrpSpPr>
                <p:nvPr/>
              </p:nvGrpSpPr>
              <p:grpSpPr bwMode="auto">
                <a:xfrm>
                  <a:off x="2262" y="2191"/>
                  <a:ext cx="683" cy="173"/>
                  <a:chOff x="2262" y="2191"/>
                  <a:chExt cx="683" cy="173"/>
                </a:xfrm>
              </p:grpSpPr>
              <p:sp>
                <p:nvSpPr>
                  <p:cNvPr id="2445" name="Rectangle 2934"/>
                  <p:cNvSpPr>
                    <a:spLocks noChangeArrowheads="1"/>
                  </p:cNvSpPr>
                  <p:nvPr/>
                </p:nvSpPr>
                <p:spPr bwMode="auto">
                  <a:xfrm>
                    <a:off x="2262" y="2191"/>
                    <a:ext cx="683" cy="173"/>
                  </a:xfrm>
                  <a:prstGeom prst="rect">
                    <a:avLst/>
                  </a:prstGeom>
                  <a:noFill/>
                  <a:ln w="15875">
                    <a:solidFill>
                      <a:srgbClr val="00FFFF"/>
                    </a:solidFill>
                    <a:miter lim="800000"/>
                    <a:headEnd/>
                    <a:tailEnd/>
                  </a:ln>
                </p:spPr>
                <p:txBody>
                  <a:bodyPr/>
                  <a:lstStyle/>
                  <a:p>
                    <a:endParaRPr lang="en-US"/>
                  </a:p>
                </p:txBody>
              </p:sp>
              <p:grpSp>
                <p:nvGrpSpPr>
                  <p:cNvPr id="2446" name="Group 2933"/>
                  <p:cNvGrpSpPr>
                    <a:grpSpLocks/>
                  </p:cNvGrpSpPr>
                  <p:nvPr/>
                </p:nvGrpSpPr>
                <p:grpSpPr bwMode="auto">
                  <a:xfrm>
                    <a:off x="2262" y="2191"/>
                    <a:ext cx="683" cy="173"/>
                    <a:chOff x="2262" y="2191"/>
                    <a:chExt cx="683" cy="173"/>
                  </a:xfrm>
                </p:grpSpPr>
                <p:sp>
                  <p:nvSpPr>
                    <p:cNvPr id="2447" name="Rectangle 2545"/>
                    <p:cNvSpPr>
                      <a:spLocks noChangeArrowheads="1"/>
                    </p:cNvSpPr>
                    <p:nvPr/>
                  </p:nvSpPr>
                  <p:spPr bwMode="auto">
                    <a:xfrm>
                      <a:off x="2262" y="2191"/>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13,751</a:t>
                      </a:r>
                    </a:p>
                  </p:txBody>
                </p:sp>
                <p:sp>
                  <p:nvSpPr>
                    <p:cNvPr id="2448" name="Rectangle 2932"/>
                    <p:cNvSpPr>
                      <a:spLocks noChangeArrowheads="1"/>
                    </p:cNvSpPr>
                    <p:nvPr/>
                  </p:nvSpPr>
                  <p:spPr bwMode="auto">
                    <a:xfrm>
                      <a:off x="2262" y="2191"/>
                      <a:ext cx="683" cy="173"/>
                    </a:xfrm>
                    <a:prstGeom prst="rect">
                      <a:avLst/>
                    </a:prstGeom>
                    <a:noFill/>
                    <a:ln w="15875">
                      <a:solidFill>
                        <a:srgbClr val="00FFFF"/>
                      </a:solidFill>
                      <a:miter lim="800000"/>
                      <a:headEnd/>
                      <a:tailEnd/>
                    </a:ln>
                  </p:spPr>
                  <p:txBody>
                    <a:bodyPr/>
                    <a:lstStyle/>
                    <a:p>
                      <a:endParaRPr lang="en-US"/>
                    </a:p>
                  </p:txBody>
                </p:sp>
              </p:grpSp>
            </p:grpSp>
            <p:grpSp>
              <p:nvGrpSpPr>
                <p:cNvPr id="2143" name="Group 2939"/>
                <p:cNvGrpSpPr>
                  <a:grpSpLocks/>
                </p:cNvGrpSpPr>
                <p:nvPr/>
              </p:nvGrpSpPr>
              <p:grpSpPr bwMode="auto">
                <a:xfrm>
                  <a:off x="2945" y="2191"/>
                  <a:ext cx="703" cy="173"/>
                  <a:chOff x="2945" y="2191"/>
                  <a:chExt cx="703" cy="173"/>
                </a:xfrm>
              </p:grpSpPr>
              <p:sp>
                <p:nvSpPr>
                  <p:cNvPr id="2441" name="Rectangle 2938"/>
                  <p:cNvSpPr>
                    <a:spLocks noChangeArrowheads="1"/>
                  </p:cNvSpPr>
                  <p:nvPr/>
                </p:nvSpPr>
                <p:spPr bwMode="auto">
                  <a:xfrm>
                    <a:off x="2945" y="2191"/>
                    <a:ext cx="703" cy="173"/>
                  </a:xfrm>
                  <a:prstGeom prst="rect">
                    <a:avLst/>
                  </a:prstGeom>
                  <a:noFill/>
                  <a:ln w="15875">
                    <a:solidFill>
                      <a:srgbClr val="00FFFF"/>
                    </a:solidFill>
                    <a:miter lim="800000"/>
                    <a:headEnd/>
                    <a:tailEnd/>
                  </a:ln>
                </p:spPr>
                <p:txBody>
                  <a:bodyPr/>
                  <a:lstStyle/>
                  <a:p>
                    <a:endParaRPr lang="en-US"/>
                  </a:p>
                </p:txBody>
              </p:sp>
              <p:grpSp>
                <p:nvGrpSpPr>
                  <p:cNvPr id="2442" name="Group 2937"/>
                  <p:cNvGrpSpPr>
                    <a:grpSpLocks/>
                  </p:cNvGrpSpPr>
                  <p:nvPr/>
                </p:nvGrpSpPr>
                <p:grpSpPr bwMode="auto">
                  <a:xfrm>
                    <a:off x="2945" y="2191"/>
                    <a:ext cx="703" cy="173"/>
                    <a:chOff x="2945" y="2191"/>
                    <a:chExt cx="703" cy="173"/>
                  </a:xfrm>
                </p:grpSpPr>
                <p:sp>
                  <p:nvSpPr>
                    <p:cNvPr id="2443" name="Rectangle 2546"/>
                    <p:cNvSpPr>
                      <a:spLocks noChangeArrowheads="1"/>
                    </p:cNvSpPr>
                    <p:nvPr/>
                  </p:nvSpPr>
                  <p:spPr bwMode="auto">
                    <a:xfrm>
                      <a:off x="2945" y="2191"/>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12,318</a:t>
                      </a:r>
                    </a:p>
                  </p:txBody>
                </p:sp>
                <p:sp>
                  <p:nvSpPr>
                    <p:cNvPr id="2444" name="Rectangle 2936"/>
                    <p:cNvSpPr>
                      <a:spLocks noChangeArrowheads="1"/>
                    </p:cNvSpPr>
                    <p:nvPr/>
                  </p:nvSpPr>
                  <p:spPr bwMode="auto">
                    <a:xfrm>
                      <a:off x="2945" y="2191"/>
                      <a:ext cx="703" cy="173"/>
                    </a:xfrm>
                    <a:prstGeom prst="rect">
                      <a:avLst/>
                    </a:prstGeom>
                    <a:noFill/>
                    <a:ln w="15875">
                      <a:solidFill>
                        <a:srgbClr val="00FFFF"/>
                      </a:solidFill>
                      <a:miter lim="800000"/>
                      <a:headEnd/>
                      <a:tailEnd/>
                    </a:ln>
                  </p:spPr>
                  <p:txBody>
                    <a:bodyPr/>
                    <a:lstStyle/>
                    <a:p>
                      <a:endParaRPr lang="en-US"/>
                    </a:p>
                  </p:txBody>
                </p:sp>
              </p:grpSp>
            </p:grpSp>
            <p:grpSp>
              <p:nvGrpSpPr>
                <p:cNvPr id="2144" name="Group 2943"/>
                <p:cNvGrpSpPr>
                  <a:grpSpLocks/>
                </p:cNvGrpSpPr>
                <p:nvPr/>
              </p:nvGrpSpPr>
              <p:grpSpPr bwMode="auto">
                <a:xfrm>
                  <a:off x="3648" y="2191"/>
                  <a:ext cx="683" cy="173"/>
                  <a:chOff x="3648" y="2191"/>
                  <a:chExt cx="683" cy="173"/>
                </a:xfrm>
              </p:grpSpPr>
              <p:sp>
                <p:nvSpPr>
                  <p:cNvPr id="2437" name="Rectangle 2942"/>
                  <p:cNvSpPr>
                    <a:spLocks noChangeArrowheads="1"/>
                  </p:cNvSpPr>
                  <p:nvPr/>
                </p:nvSpPr>
                <p:spPr bwMode="auto">
                  <a:xfrm>
                    <a:off x="3648" y="2191"/>
                    <a:ext cx="683" cy="173"/>
                  </a:xfrm>
                  <a:prstGeom prst="rect">
                    <a:avLst/>
                  </a:prstGeom>
                  <a:noFill/>
                  <a:ln w="15875">
                    <a:solidFill>
                      <a:srgbClr val="00FFFF"/>
                    </a:solidFill>
                    <a:miter lim="800000"/>
                    <a:headEnd/>
                    <a:tailEnd/>
                  </a:ln>
                </p:spPr>
                <p:txBody>
                  <a:bodyPr/>
                  <a:lstStyle/>
                  <a:p>
                    <a:endParaRPr lang="en-US"/>
                  </a:p>
                </p:txBody>
              </p:sp>
              <p:grpSp>
                <p:nvGrpSpPr>
                  <p:cNvPr id="2438" name="Group 2941"/>
                  <p:cNvGrpSpPr>
                    <a:grpSpLocks/>
                  </p:cNvGrpSpPr>
                  <p:nvPr/>
                </p:nvGrpSpPr>
                <p:grpSpPr bwMode="auto">
                  <a:xfrm>
                    <a:off x="3648" y="2191"/>
                    <a:ext cx="683" cy="173"/>
                    <a:chOff x="3648" y="2191"/>
                    <a:chExt cx="683" cy="173"/>
                  </a:xfrm>
                </p:grpSpPr>
                <p:sp>
                  <p:nvSpPr>
                    <p:cNvPr id="2439" name="Rectangle 2547"/>
                    <p:cNvSpPr>
                      <a:spLocks noChangeArrowheads="1"/>
                    </p:cNvSpPr>
                    <p:nvPr/>
                  </p:nvSpPr>
                  <p:spPr bwMode="auto">
                    <a:xfrm>
                      <a:off x="3648" y="2191"/>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33,291</a:t>
                      </a:r>
                    </a:p>
                  </p:txBody>
                </p:sp>
                <p:sp>
                  <p:nvSpPr>
                    <p:cNvPr id="2440" name="Rectangle 2940"/>
                    <p:cNvSpPr>
                      <a:spLocks noChangeArrowheads="1"/>
                    </p:cNvSpPr>
                    <p:nvPr/>
                  </p:nvSpPr>
                  <p:spPr bwMode="auto">
                    <a:xfrm>
                      <a:off x="3648" y="2191"/>
                      <a:ext cx="683" cy="173"/>
                    </a:xfrm>
                    <a:prstGeom prst="rect">
                      <a:avLst/>
                    </a:prstGeom>
                    <a:noFill/>
                    <a:ln w="15875">
                      <a:solidFill>
                        <a:srgbClr val="00FFFF"/>
                      </a:solidFill>
                      <a:miter lim="800000"/>
                      <a:headEnd/>
                      <a:tailEnd/>
                    </a:ln>
                  </p:spPr>
                  <p:txBody>
                    <a:bodyPr/>
                    <a:lstStyle/>
                    <a:p>
                      <a:endParaRPr lang="en-US"/>
                    </a:p>
                  </p:txBody>
                </p:sp>
              </p:grpSp>
            </p:grpSp>
            <p:grpSp>
              <p:nvGrpSpPr>
                <p:cNvPr id="2145" name="Group 2947"/>
                <p:cNvGrpSpPr>
                  <a:grpSpLocks/>
                </p:cNvGrpSpPr>
                <p:nvPr/>
              </p:nvGrpSpPr>
              <p:grpSpPr bwMode="auto">
                <a:xfrm>
                  <a:off x="4331" y="2191"/>
                  <a:ext cx="849" cy="173"/>
                  <a:chOff x="4331" y="2191"/>
                  <a:chExt cx="849" cy="173"/>
                </a:xfrm>
              </p:grpSpPr>
              <p:sp>
                <p:nvSpPr>
                  <p:cNvPr id="2433" name="Rectangle 2946"/>
                  <p:cNvSpPr>
                    <a:spLocks noChangeArrowheads="1"/>
                  </p:cNvSpPr>
                  <p:nvPr/>
                </p:nvSpPr>
                <p:spPr bwMode="auto">
                  <a:xfrm>
                    <a:off x="4331" y="2191"/>
                    <a:ext cx="849" cy="173"/>
                  </a:xfrm>
                  <a:prstGeom prst="rect">
                    <a:avLst/>
                  </a:prstGeom>
                  <a:noFill/>
                  <a:ln w="15875">
                    <a:solidFill>
                      <a:srgbClr val="00FFFF"/>
                    </a:solidFill>
                    <a:miter lim="800000"/>
                    <a:headEnd/>
                    <a:tailEnd/>
                  </a:ln>
                </p:spPr>
                <p:txBody>
                  <a:bodyPr/>
                  <a:lstStyle/>
                  <a:p>
                    <a:endParaRPr lang="en-US"/>
                  </a:p>
                </p:txBody>
              </p:sp>
              <p:grpSp>
                <p:nvGrpSpPr>
                  <p:cNvPr id="2434" name="Group 2945"/>
                  <p:cNvGrpSpPr>
                    <a:grpSpLocks/>
                  </p:cNvGrpSpPr>
                  <p:nvPr/>
                </p:nvGrpSpPr>
                <p:grpSpPr bwMode="auto">
                  <a:xfrm>
                    <a:off x="4331" y="2191"/>
                    <a:ext cx="849" cy="173"/>
                    <a:chOff x="4331" y="2191"/>
                    <a:chExt cx="849" cy="173"/>
                  </a:xfrm>
                </p:grpSpPr>
                <p:sp>
                  <p:nvSpPr>
                    <p:cNvPr id="2435" name="Rectangle 2548"/>
                    <p:cNvSpPr>
                      <a:spLocks noChangeArrowheads="1"/>
                    </p:cNvSpPr>
                    <p:nvPr/>
                  </p:nvSpPr>
                  <p:spPr bwMode="auto">
                    <a:xfrm>
                      <a:off x="4331" y="2191"/>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33.3</a:t>
                      </a:r>
                    </a:p>
                  </p:txBody>
                </p:sp>
                <p:sp>
                  <p:nvSpPr>
                    <p:cNvPr id="2436" name="Rectangle 2944"/>
                    <p:cNvSpPr>
                      <a:spLocks noChangeArrowheads="1"/>
                    </p:cNvSpPr>
                    <p:nvPr/>
                  </p:nvSpPr>
                  <p:spPr bwMode="auto">
                    <a:xfrm>
                      <a:off x="4331" y="2191"/>
                      <a:ext cx="849" cy="173"/>
                    </a:xfrm>
                    <a:prstGeom prst="rect">
                      <a:avLst/>
                    </a:prstGeom>
                    <a:noFill/>
                    <a:ln w="15875">
                      <a:solidFill>
                        <a:srgbClr val="00FFFF"/>
                      </a:solidFill>
                      <a:miter lim="800000"/>
                      <a:headEnd/>
                      <a:tailEnd/>
                    </a:ln>
                  </p:spPr>
                  <p:txBody>
                    <a:bodyPr/>
                    <a:lstStyle/>
                    <a:p>
                      <a:endParaRPr lang="en-US"/>
                    </a:p>
                  </p:txBody>
                </p:sp>
              </p:grpSp>
            </p:grpSp>
            <p:grpSp>
              <p:nvGrpSpPr>
                <p:cNvPr id="2146" name="Group 2951"/>
                <p:cNvGrpSpPr>
                  <a:grpSpLocks/>
                </p:cNvGrpSpPr>
                <p:nvPr/>
              </p:nvGrpSpPr>
              <p:grpSpPr bwMode="auto">
                <a:xfrm>
                  <a:off x="0" y="2364"/>
                  <a:ext cx="956" cy="173"/>
                  <a:chOff x="0" y="2364"/>
                  <a:chExt cx="956" cy="173"/>
                </a:xfrm>
              </p:grpSpPr>
              <p:sp>
                <p:nvSpPr>
                  <p:cNvPr id="2429" name="Rectangle 2950"/>
                  <p:cNvSpPr>
                    <a:spLocks noChangeArrowheads="1"/>
                  </p:cNvSpPr>
                  <p:nvPr/>
                </p:nvSpPr>
                <p:spPr bwMode="auto">
                  <a:xfrm>
                    <a:off x="0" y="2364"/>
                    <a:ext cx="956" cy="173"/>
                  </a:xfrm>
                  <a:prstGeom prst="rect">
                    <a:avLst/>
                  </a:prstGeom>
                  <a:noFill/>
                  <a:ln w="15875">
                    <a:solidFill>
                      <a:srgbClr val="00FFFF"/>
                    </a:solidFill>
                    <a:miter lim="800000"/>
                    <a:headEnd/>
                    <a:tailEnd/>
                  </a:ln>
                </p:spPr>
                <p:txBody>
                  <a:bodyPr/>
                  <a:lstStyle/>
                  <a:p>
                    <a:endParaRPr lang="en-US"/>
                  </a:p>
                </p:txBody>
              </p:sp>
              <p:grpSp>
                <p:nvGrpSpPr>
                  <p:cNvPr id="2430" name="Group 2949"/>
                  <p:cNvGrpSpPr>
                    <a:grpSpLocks/>
                  </p:cNvGrpSpPr>
                  <p:nvPr/>
                </p:nvGrpSpPr>
                <p:grpSpPr bwMode="auto">
                  <a:xfrm>
                    <a:off x="0" y="2364"/>
                    <a:ext cx="956" cy="173"/>
                    <a:chOff x="0" y="2364"/>
                    <a:chExt cx="956" cy="173"/>
                  </a:xfrm>
                </p:grpSpPr>
                <p:sp>
                  <p:nvSpPr>
                    <p:cNvPr id="2431" name="Rectangle 2549"/>
                    <p:cNvSpPr>
                      <a:spLocks noChangeArrowheads="1"/>
                    </p:cNvSpPr>
                    <p:nvPr/>
                  </p:nvSpPr>
                  <p:spPr bwMode="auto">
                    <a:xfrm>
                      <a:off x="0" y="2364"/>
                      <a:ext cx="956" cy="173"/>
                    </a:xfrm>
                    <a:prstGeom prst="rect">
                      <a:avLst/>
                    </a:prstGeom>
                    <a:noFill/>
                    <a:ln w="15875">
                      <a:solidFill>
                        <a:srgbClr val="00FFFF"/>
                      </a:solidFill>
                      <a:miter lim="800000"/>
                      <a:headEnd/>
                      <a:tailEnd/>
                    </a:ln>
                  </p:spPr>
                  <p:txBody>
                    <a:bodyPr anchor="ctr"/>
                    <a:lstStyle/>
                    <a:p>
                      <a:r>
                        <a:rPr lang="en-US" sz="1400" b="1">
                          <a:solidFill>
                            <a:schemeClr val="bg1"/>
                          </a:solidFill>
                        </a:rPr>
                        <a:t>Montenegro</a:t>
                      </a:r>
                    </a:p>
                  </p:txBody>
                </p:sp>
                <p:sp>
                  <p:nvSpPr>
                    <p:cNvPr id="2432" name="Rectangle 2948"/>
                    <p:cNvSpPr>
                      <a:spLocks noChangeArrowheads="1"/>
                    </p:cNvSpPr>
                    <p:nvPr/>
                  </p:nvSpPr>
                  <p:spPr bwMode="auto">
                    <a:xfrm>
                      <a:off x="0" y="2364"/>
                      <a:ext cx="956" cy="173"/>
                    </a:xfrm>
                    <a:prstGeom prst="rect">
                      <a:avLst/>
                    </a:prstGeom>
                    <a:noFill/>
                    <a:ln w="15875">
                      <a:solidFill>
                        <a:srgbClr val="00FFFF"/>
                      </a:solidFill>
                      <a:miter lim="800000"/>
                      <a:headEnd/>
                      <a:tailEnd/>
                    </a:ln>
                  </p:spPr>
                  <p:txBody>
                    <a:bodyPr/>
                    <a:lstStyle/>
                    <a:p>
                      <a:endParaRPr lang="en-US"/>
                    </a:p>
                  </p:txBody>
                </p:sp>
              </p:grpSp>
            </p:grpSp>
            <p:grpSp>
              <p:nvGrpSpPr>
                <p:cNvPr id="2147" name="Group 2955"/>
                <p:cNvGrpSpPr>
                  <a:grpSpLocks/>
                </p:cNvGrpSpPr>
                <p:nvPr/>
              </p:nvGrpSpPr>
              <p:grpSpPr bwMode="auto">
                <a:xfrm>
                  <a:off x="956" y="2364"/>
                  <a:ext cx="683" cy="173"/>
                  <a:chOff x="956" y="2364"/>
                  <a:chExt cx="683" cy="173"/>
                </a:xfrm>
              </p:grpSpPr>
              <p:sp>
                <p:nvSpPr>
                  <p:cNvPr id="2425" name="Rectangle 2954"/>
                  <p:cNvSpPr>
                    <a:spLocks noChangeArrowheads="1"/>
                  </p:cNvSpPr>
                  <p:nvPr/>
                </p:nvSpPr>
                <p:spPr bwMode="auto">
                  <a:xfrm>
                    <a:off x="956" y="2364"/>
                    <a:ext cx="683" cy="173"/>
                  </a:xfrm>
                  <a:prstGeom prst="rect">
                    <a:avLst/>
                  </a:prstGeom>
                  <a:noFill/>
                  <a:ln w="15875">
                    <a:solidFill>
                      <a:srgbClr val="00FFFF"/>
                    </a:solidFill>
                    <a:miter lim="800000"/>
                    <a:headEnd/>
                    <a:tailEnd/>
                  </a:ln>
                </p:spPr>
                <p:txBody>
                  <a:bodyPr/>
                  <a:lstStyle/>
                  <a:p>
                    <a:endParaRPr lang="en-US"/>
                  </a:p>
                </p:txBody>
              </p:sp>
              <p:grpSp>
                <p:nvGrpSpPr>
                  <p:cNvPr id="2426" name="Group 2953"/>
                  <p:cNvGrpSpPr>
                    <a:grpSpLocks/>
                  </p:cNvGrpSpPr>
                  <p:nvPr/>
                </p:nvGrpSpPr>
                <p:grpSpPr bwMode="auto">
                  <a:xfrm>
                    <a:off x="956" y="2364"/>
                    <a:ext cx="683" cy="173"/>
                    <a:chOff x="956" y="2364"/>
                    <a:chExt cx="683" cy="173"/>
                  </a:xfrm>
                </p:grpSpPr>
                <p:sp>
                  <p:nvSpPr>
                    <p:cNvPr id="2427" name="Rectangle 2550"/>
                    <p:cNvSpPr>
                      <a:spLocks noChangeArrowheads="1"/>
                    </p:cNvSpPr>
                    <p:nvPr/>
                  </p:nvSpPr>
                  <p:spPr bwMode="auto">
                    <a:xfrm>
                      <a:off x="956" y="2364"/>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50,000</a:t>
                      </a:r>
                    </a:p>
                  </p:txBody>
                </p:sp>
                <p:sp>
                  <p:nvSpPr>
                    <p:cNvPr id="2428" name="Rectangle 2952"/>
                    <p:cNvSpPr>
                      <a:spLocks noChangeArrowheads="1"/>
                    </p:cNvSpPr>
                    <p:nvPr/>
                  </p:nvSpPr>
                  <p:spPr bwMode="auto">
                    <a:xfrm>
                      <a:off x="956" y="2364"/>
                      <a:ext cx="683" cy="173"/>
                    </a:xfrm>
                    <a:prstGeom prst="rect">
                      <a:avLst/>
                    </a:prstGeom>
                    <a:noFill/>
                    <a:ln w="15875">
                      <a:solidFill>
                        <a:srgbClr val="00FFFF"/>
                      </a:solidFill>
                      <a:miter lim="800000"/>
                      <a:headEnd/>
                      <a:tailEnd/>
                    </a:ln>
                  </p:spPr>
                  <p:txBody>
                    <a:bodyPr/>
                    <a:lstStyle/>
                    <a:p>
                      <a:endParaRPr lang="en-US"/>
                    </a:p>
                  </p:txBody>
                </p:sp>
              </p:grpSp>
            </p:grpSp>
            <p:grpSp>
              <p:nvGrpSpPr>
                <p:cNvPr id="2148" name="Group 2959"/>
                <p:cNvGrpSpPr>
                  <a:grpSpLocks/>
                </p:cNvGrpSpPr>
                <p:nvPr/>
              </p:nvGrpSpPr>
              <p:grpSpPr bwMode="auto">
                <a:xfrm>
                  <a:off x="1639" y="2364"/>
                  <a:ext cx="623" cy="173"/>
                  <a:chOff x="1639" y="2364"/>
                  <a:chExt cx="623" cy="173"/>
                </a:xfrm>
              </p:grpSpPr>
              <p:sp>
                <p:nvSpPr>
                  <p:cNvPr id="2421" name="Rectangle 2958"/>
                  <p:cNvSpPr>
                    <a:spLocks noChangeArrowheads="1"/>
                  </p:cNvSpPr>
                  <p:nvPr/>
                </p:nvSpPr>
                <p:spPr bwMode="auto">
                  <a:xfrm>
                    <a:off x="1639" y="2364"/>
                    <a:ext cx="623" cy="173"/>
                  </a:xfrm>
                  <a:prstGeom prst="rect">
                    <a:avLst/>
                  </a:prstGeom>
                  <a:noFill/>
                  <a:ln w="15875">
                    <a:solidFill>
                      <a:srgbClr val="00FFFF"/>
                    </a:solidFill>
                    <a:miter lim="800000"/>
                    <a:headEnd/>
                    <a:tailEnd/>
                  </a:ln>
                </p:spPr>
                <p:txBody>
                  <a:bodyPr/>
                  <a:lstStyle/>
                  <a:p>
                    <a:endParaRPr lang="en-US"/>
                  </a:p>
                </p:txBody>
              </p:sp>
              <p:grpSp>
                <p:nvGrpSpPr>
                  <p:cNvPr id="2422" name="Group 2957"/>
                  <p:cNvGrpSpPr>
                    <a:grpSpLocks/>
                  </p:cNvGrpSpPr>
                  <p:nvPr/>
                </p:nvGrpSpPr>
                <p:grpSpPr bwMode="auto">
                  <a:xfrm>
                    <a:off x="1639" y="2364"/>
                    <a:ext cx="623" cy="173"/>
                    <a:chOff x="1639" y="2364"/>
                    <a:chExt cx="623" cy="173"/>
                  </a:xfrm>
                </p:grpSpPr>
                <p:sp>
                  <p:nvSpPr>
                    <p:cNvPr id="2423" name="Rectangle 2551"/>
                    <p:cNvSpPr>
                      <a:spLocks noChangeArrowheads="1"/>
                    </p:cNvSpPr>
                    <p:nvPr/>
                  </p:nvSpPr>
                  <p:spPr bwMode="auto">
                    <a:xfrm>
                      <a:off x="1639" y="2364"/>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3,000</a:t>
                      </a:r>
                    </a:p>
                  </p:txBody>
                </p:sp>
                <p:sp>
                  <p:nvSpPr>
                    <p:cNvPr id="2424" name="Rectangle 2956"/>
                    <p:cNvSpPr>
                      <a:spLocks noChangeArrowheads="1"/>
                    </p:cNvSpPr>
                    <p:nvPr/>
                  </p:nvSpPr>
                  <p:spPr bwMode="auto">
                    <a:xfrm>
                      <a:off x="1639" y="2364"/>
                      <a:ext cx="623" cy="173"/>
                    </a:xfrm>
                    <a:prstGeom prst="rect">
                      <a:avLst/>
                    </a:prstGeom>
                    <a:noFill/>
                    <a:ln w="15875">
                      <a:solidFill>
                        <a:srgbClr val="00FFFF"/>
                      </a:solidFill>
                      <a:miter lim="800000"/>
                      <a:headEnd/>
                      <a:tailEnd/>
                    </a:ln>
                  </p:spPr>
                  <p:txBody>
                    <a:bodyPr/>
                    <a:lstStyle/>
                    <a:p>
                      <a:endParaRPr lang="en-US"/>
                    </a:p>
                  </p:txBody>
                </p:sp>
              </p:grpSp>
            </p:grpSp>
            <p:grpSp>
              <p:nvGrpSpPr>
                <p:cNvPr id="2149" name="Group 2963"/>
                <p:cNvGrpSpPr>
                  <a:grpSpLocks/>
                </p:cNvGrpSpPr>
                <p:nvPr/>
              </p:nvGrpSpPr>
              <p:grpSpPr bwMode="auto">
                <a:xfrm>
                  <a:off x="2262" y="2364"/>
                  <a:ext cx="683" cy="173"/>
                  <a:chOff x="2262" y="2364"/>
                  <a:chExt cx="683" cy="173"/>
                </a:xfrm>
              </p:grpSpPr>
              <p:sp>
                <p:nvSpPr>
                  <p:cNvPr id="2417" name="Rectangle 2962"/>
                  <p:cNvSpPr>
                    <a:spLocks noChangeArrowheads="1"/>
                  </p:cNvSpPr>
                  <p:nvPr/>
                </p:nvSpPr>
                <p:spPr bwMode="auto">
                  <a:xfrm>
                    <a:off x="2262" y="2364"/>
                    <a:ext cx="683" cy="173"/>
                  </a:xfrm>
                  <a:prstGeom prst="rect">
                    <a:avLst/>
                  </a:prstGeom>
                  <a:noFill/>
                  <a:ln w="15875">
                    <a:solidFill>
                      <a:srgbClr val="00FFFF"/>
                    </a:solidFill>
                    <a:miter lim="800000"/>
                    <a:headEnd/>
                    <a:tailEnd/>
                  </a:ln>
                </p:spPr>
                <p:txBody>
                  <a:bodyPr/>
                  <a:lstStyle/>
                  <a:p>
                    <a:endParaRPr lang="en-US"/>
                  </a:p>
                </p:txBody>
              </p:sp>
              <p:grpSp>
                <p:nvGrpSpPr>
                  <p:cNvPr id="2418" name="Group 2961"/>
                  <p:cNvGrpSpPr>
                    <a:grpSpLocks/>
                  </p:cNvGrpSpPr>
                  <p:nvPr/>
                </p:nvGrpSpPr>
                <p:grpSpPr bwMode="auto">
                  <a:xfrm>
                    <a:off x="2262" y="2364"/>
                    <a:ext cx="683" cy="173"/>
                    <a:chOff x="2262" y="2364"/>
                    <a:chExt cx="683" cy="173"/>
                  </a:xfrm>
                </p:grpSpPr>
                <p:sp>
                  <p:nvSpPr>
                    <p:cNvPr id="2419" name="Rectangle 2552"/>
                    <p:cNvSpPr>
                      <a:spLocks noChangeArrowheads="1"/>
                    </p:cNvSpPr>
                    <p:nvPr/>
                  </p:nvSpPr>
                  <p:spPr bwMode="auto">
                    <a:xfrm>
                      <a:off x="2262" y="2364"/>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10,000</a:t>
                      </a:r>
                    </a:p>
                  </p:txBody>
                </p:sp>
                <p:sp>
                  <p:nvSpPr>
                    <p:cNvPr id="2420" name="Rectangle 2960"/>
                    <p:cNvSpPr>
                      <a:spLocks noChangeArrowheads="1"/>
                    </p:cNvSpPr>
                    <p:nvPr/>
                  </p:nvSpPr>
                  <p:spPr bwMode="auto">
                    <a:xfrm>
                      <a:off x="2262" y="2364"/>
                      <a:ext cx="683" cy="173"/>
                    </a:xfrm>
                    <a:prstGeom prst="rect">
                      <a:avLst/>
                    </a:prstGeom>
                    <a:noFill/>
                    <a:ln w="15875">
                      <a:solidFill>
                        <a:srgbClr val="00FFFF"/>
                      </a:solidFill>
                      <a:miter lim="800000"/>
                      <a:headEnd/>
                      <a:tailEnd/>
                    </a:ln>
                  </p:spPr>
                  <p:txBody>
                    <a:bodyPr/>
                    <a:lstStyle/>
                    <a:p>
                      <a:endParaRPr lang="en-US"/>
                    </a:p>
                  </p:txBody>
                </p:sp>
              </p:grpSp>
            </p:grpSp>
            <p:grpSp>
              <p:nvGrpSpPr>
                <p:cNvPr id="2150" name="Group 2967"/>
                <p:cNvGrpSpPr>
                  <a:grpSpLocks/>
                </p:cNvGrpSpPr>
                <p:nvPr/>
              </p:nvGrpSpPr>
              <p:grpSpPr bwMode="auto">
                <a:xfrm>
                  <a:off x="2945" y="2364"/>
                  <a:ext cx="703" cy="173"/>
                  <a:chOff x="2945" y="2364"/>
                  <a:chExt cx="703" cy="173"/>
                </a:xfrm>
              </p:grpSpPr>
              <p:sp>
                <p:nvSpPr>
                  <p:cNvPr id="2413" name="Rectangle 2966"/>
                  <p:cNvSpPr>
                    <a:spLocks noChangeArrowheads="1"/>
                  </p:cNvSpPr>
                  <p:nvPr/>
                </p:nvSpPr>
                <p:spPr bwMode="auto">
                  <a:xfrm>
                    <a:off x="2945" y="2364"/>
                    <a:ext cx="703" cy="173"/>
                  </a:xfrm>
                  <a:prstGeom prst="rect">
                    <a:avLst/>
                  </a:prstGeom>
                  <a:noFill/>
                  <a:ln w="15875">
                    <a:solidFill>
                      <a:srgbClr val="00FFFF"/>
                    </a:solidFill>
                    <a:miter lim="800000"/>
                    <a:headEnd/>
                    <a:tailEnd/>
                  </a:ln>
                </p:spPr>
                <p:txBody>
                  <a:bodyPr/>
                  <a:lstStyle/>
                  <a:p>
                    <a:endParaRPr lang="en-US"/>
                  </a:p>
                </p:txBody>
              </p:sp>
              <p:grpSp>
                <p:nvGrpSpPr>
                  <p:cNvPr id="2414" name="Group 2965"/>
                  <p:cNvGrpSpPr>
                    <a:grpSpLocks/>
                  </p:cNvGrpSpPr>
                  <p:nvPr/>
                </p:nvGrpSpPr>
                <p:grpSpPr bwMode="auto">
                  <a:xfrm>
                    <a:off x="2945" y="2364"/>
                    <a:ext cx="703" cy="173"/>
                    <a:chOff x="2945" y="2364"/>
                    <a:chExt cx="703" cy="173"/>
                  </a:xfrm>
                </p:grpSpPr>
                <p:sp>
                  <p:nvSpPr>
                    <p:cNvPr id="2415" name="Rectangle 2553"/>
                    <p:cNvSpPr>
                      <a:spLocks noChangeArrowheads="1"/>
                    </p:cNvSpPr>
                    <p:nvPr/>
                  </p:nvSpPr>
                  <p:spPr bwMode="auto">
                    <a:xfrm>
                      <a:off x="2945" y="2364"/>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7,000</a:t>
                      </a:r>
                    </a:p>
                  </p:txBody>
                </p:sp>
                <p:sp>
                  <p:nvSpPr>
                    <p:cNvPr id="2416" name="Rectangle 2964"/>
                    <p:cNvSpPr>
                      <a:spLocks noChangeArrowheads="1"/>
                    </p:cNvSpPr>
                    <p:nvPr/>
                  </p:nvSpPr>
                  <p:spPr bwMode="auto">
                    <a:xfrm>
                      <a:off x="2945" y="2364"/>
                      <a:ext cx="703" cy="173"/>
                    </a:xfrm>
                    <a:prstGeom prst="rect">
                      <a:avLst/>
                    </a:prstGeom>
                    <a:noFill/>
                    <a:ln w="15875">
                      <a:solidFill>
                        <a:srgbClr val="00FFFF"/>
                      </a:solidFill>
                      <a:miter lim="800000"/>
                      <a:headEnd/>
                      <a:tailEnd/>
                    </a:ln>
                  </p:spPr>
                  <p:txBody>
                    <a:bodyPr/>
                    <a:lstStyle/>
                    <a:p>
                      <a:endParaRPr lang="en-US"/>
                    </a:p>
                  </p:txBody>
                </p:sp>
              </p:grpSp>
            </p:grpSp>
            <p:grpSp>
              <p:nvGrpSpPr>
                <p:cNvPr id="2151" name="Group 2971"/>
                <p:cNvGrpSpPr>
                  <a:grpSpLocks/>
                </p:cNvGrpSpPr>
                <p:nvPr/>
              </p:nvGrpSpPr>
              <p:grpSpPr bwMode="auto">
                <a:xfrm>
                  <a:off x="3648" y="2364"/>
                  <a:ext cx="683" cy="173"/>
                  <a:chOff x="3648" y="2364"/>
                  <a:chExt cx="683" cy="173"/>
                </a:xfrm>
              </p:grpSpPr>
              <p:sp>
                <p:nvSpPr>
                  <p:cNvPr id="2409" name="Rectangle 2970"/>
                  <p:cNvSpPr>
                    <a:spLocks noChangeArrowheads="1"/>
                  </p:cNvSpPr>
                  <p:nvPr/>
                </p:nvSpPr>
                <p:spPr bwMode="auto">
                  <a:xfrm>
                    <a:off x="3648" y="2364"/>
                    <a:ext cx="683" cy="173"/>
                  </a:xfrm>
                  <a:prstGeom prst="rect">
                    <a:avLst/>
                  </a:prstGeom>
                  <a:noFill/>
                  <a:ln w="15875">
                    <a:solidFill>
                      <a:srgbClr val="00FFFF"/>
                    </a:solidFill>
                    <a:miter lim="800000"/>
                    <a:headEnd/>
                    <a:tailEnd/>
                  </a:ln>
                </p:spPr>
                <p:txBody>
                  <a:bodyPr/>
                  <a:lstStyle/>
                  <a:p>
                    <a:endParaRPr lang="en-US"/>
                  </a:p>
                </p:txBody>
              </p:sp>
              <p:grpSp>
                <p:nvGrpSpPr>
                  <p:cNvPr id="2410" name="Group 2969"/>
                  <p:cNvGrpSpPr>
                    <a:grpSpLocks/>
                  </p:cNvGrpSpPr>
                  <p:nvPr/>
                </p:nvGrpSpPr>
                <p:grpSpPr bwMode="auto">
                  <a:xfrm>
                    <a:off x="3648" y="2364"/>
                    <a:ext cx="683" cy="173"/>
                    <a:chOff x="3648" y="2364"/>
                    <a:chExt cx="683" cy="173"/>
                  </a:xfrm>
                </p:grpSpPr>
                <p:sp>
                  <p:nvSpPr>
                    <p:cNvPr id="2411" name="Rectangle 2554"/>
                    <p:cNvSpPr>
                      <a:spLocks noChangeArrowheads="1"/>
                    </p:cNvSpPr>
                    <p:nvPr/>
                  </p:nvSpPr>
                  <p:spPr bwMode="auto">
                    <a:xfrm>
                      <a:off x="3648" y="2364"/>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20,000</a:t>
                      </a:r>
                    </a:p>
                  </p:txBody>
                </p:sp>
                <p:sp>
                  <p:nvSpPr>
                    <p:cNvPr id="2412" name="Rectangle 2968"/>
                    <p:cNvSpPr>
                      <a:spLocks noChangeArrowheads="1"/>
                    </p:cNvSpPr>
                    <p:nvPr/>
                  </p:nvSpPr>
                  <p:spPr bwMode="auto">
                    <a:xfrm>
                      <a:off x="3648" y="2364"/>
                      <a:ext cx="683" cy="173"/>
                    </a:xfrm>
                    <a:prstGeom prst="rect">
                      <a:avLst/>
                    </a:prstGeom>
                    <a:noFill/>
                    <a:ln w="15875">
                      <a:solidFill>
                        <a:srgbClr val="00FFFF"/>
                      </a:solidFill>
                      <a:miter lim="800000"/>
                      <a:headEnd/>
                      <a:tailEnd/>
                    </a:ln>
                  </p:spPr>
                  <p:txBody>
                    <a:bodyPr/>
                    <a:lstStyle/>
                    <a:p>
                      <a:endParaRPr lang="en-US"/>
                    </a:p>
                  </p:txBody>
                </p:sp>
              </p:grpSp>
            </p:grpSp>
            <p:grpSp>
              <p:nvGrpSpPr>
                <p:cNvPr id="2152" name="Group 2975"/>
                <p:cNvGrpSpPr>
                  <a:grpSpLocks/>
                </p:cNvGrpSpPr>
                <p:nvPr/>
              </p:nvGrpSpPr>
              <p:grpSpPr bwMode="auto">
                <a:xfrm>
                  <a:off x="4331" y="2364"/>
                  <a:ext cx="849" cy="173"/>
                  <a:chOff x="4331" y="2364"/>
                  <a:chExt cx="849" cy="173"/>
                </a:xfrm>
              </p:grpSpPr>
              <p:sp>
                <p:nvSpPr>
                  <p:cNvPr id="2405" name="Rectangle 2974"/>
                  <p:cNvSpPr>
                    <a:spLocks noChangeArrowheads="1"/>
                  </p:cNvSpPr>
                  <p:nvPr/>
                </p:nvSpPr>
                <p:spPr bwMode="auto">
                  <a:xfrm>
                    <a:off x="4331" y="2364"/>
                    <a:ext cx="849" cy="173"/>
                  </a:xfrm>
                  <a:prstGeom prst="rect">
                    <a:avLst/>
                  </a:prstGeom>
                  <a:noFill/>
                  <a:ln w="15875">
                    <a:solidFill>
                      <a:srgbClr val="00FFFF"/>
                    </a:solidFill>
                    <a:miter lim="800000"/>
                    <a:headEnd/>
                    <a:tailEnd/>
                  </a:ln>
                </p:spPr>
                <p:txBody>
                  <a:bodyPr/>
                  <a:lstStyle/>
                  <a:p>
                    <a:endParaRPr lang="en-US"/>
                  </a:p>
                </p:txBody>
              </p:sp>
              <p:grpSp>
                <p:nvGrpSpPr>
                  <p:cNvPr id="2406" name="Group 2973"/>
                  <p:cNvGrpSpPr>
                    <a:grpSpLocks/>
                  </p:cNvGrpSpPr>
                  <p:nvPr/>
                </p:nvGrpSpPr>
                <p:grpSpPr bwMode="auto">
                  <a:xfrm>
                    <a:off x="4331" y="2364"/>
                    <a:ext cx="849" cy="173"/>
                    <a:chOff x="4331" y="2364"/>
                    <a:chExt cx="849" cy="173"/>
                  </a:xfrm>
                </p:grpSpPr>
                <p:sp>
                  <p:nvSpPr>
                    <p:cNvPr id="2407" name="Rectangle 2555"/>
                    <p:cNvSpPr>
                      <a:spLocks noChangeArrowheads="1"/>
                    </p:cNvSpPr>
                    <p:nvPr/>
                  </p:nvSpPr>
                  <p:spPr bwMode="auto">
                    <a:xfrm>
                      <a:off x="4331" y="2364"/>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40.0</a:t>
                      </a:r>
                    </a:p>
                  </p:txBody>
                </p:sp>
                <p:sp>
                  <p:nvSpPr>
                    <p:cNvPr id="2408" name="Rectangle 2972"/>
                    <p:cNvSpPr>
                      <a:spLocks noChangeArrowheads="1"/>
                    </p:cNvSpPr>
                    <p:nvPr/>
                  </p:nvSpPr>
                  <p:spPr bwMode="auto">
                    <a:xfrm>
                      <a:off x="4331" y="2364"/>
                      <a:ext cx="849" cy="173"/>
                    </a:xfrm>
                    <a:prstGeom prst="rect">
                      <a:avLst/>
                    </a:prstGeom>
                    <a:noFill/>
                    <a:ln w="15875">
                      <a:solidFill>
                        <a:srgbClr val="00FFFF"/>
                      </a:solidFill>
                      <a:miter lim="800000"/>
                      <a:headEnd/>
                      <a:tailEnd/>
                    </a:ln>
                  </p:spPr>
                  <p:txBody>
                    <a:bodyPr/>
                    <a:lstStyle/>
                    <a:p>
                      <a:endParaRPr lang="en-US"/>
                    </a:p>
                  </p:txBody>
                </p:sp>
              </p:grpSp>
            </p:grpSp>
            <p:grpSp>
              <p:nvGrpSpPr>
                <p:cNvPr id="2153" name="Group 2979"/>
                <p:cNvGrpSpPr>
                  <a:grpSpLocks/>
                </p:cNvGrpSpPr>
                <p:nvPr/>
              </p:nvGrpSpPr>
              <p:grpSpPr bwMode="auto">
                <a:xfrm>
                  <a:off x="0" y="2537"/>
                  <a:ext cx="956" cy="173"/>
                  <a:chOff x="0" y="2537"/>
                  <a:chExt cx="956" cy="173"/>
                </a:xfrm>
              </p:grpSpPr>
              <p:sp>
                <p:nvSpPr>
                  <p:cNvPr id="2401" name="Rectangle 2978"/>
                  <p:cNvSpPr>
                    <a:spLocks noChangeArrowheads="1"/>
                  </p:cNvSpPr>
                  <p:nvPr/>
                </p:nvSpPr>
                <p:spPr bwMode="auto">
                  <a:xfrm>
                    <a:off x="0" y="2537"/>
                    <a:ext cx="956" cy="173"/>
                  </a:xfrm>
                  <a:prstGeom prst="rect">
                    <a:avLst/>
                  </a:prstGeom>
                  <a:noFill/>
                  <a:ln w="15875">
                    <a:solidFill>
                      <a:srgbClr val="00FFFF"/>
                    </a:solidFill>
                    <a:miter lim="800000"/>
                    <a:headEnd/>
                    <a:tailEnd/>
                  </a:ln>
                </p:spPr>
                <p:txBody>
                  <a:bodyPr/>
                  <a:lstStyle/>
                  <a:p>
                    <a:endParaRPr lang="en-US"/>
                  </a:p>
                </p:txBody>
              </p:sp>
              <p:grpSp>
                <p:nvGrpSpPr>
                  <p:cNvPr id="2402" name="Group 2977"/>
                  <p:cNvGrpSpPr>
                    <a:grpSpLocks/>
                  </p:cNvGrpSpPr>
                  <p:nvPr/>
                </p:nvGrpSpPr>
                <p:grpSpPr bwMode="auto">
                  <a:xfrm>
                    <a:off x="0" y="2537"/>
                    <a:ext cx="956" cy="173"/>
                    <a:chOff x="0" y="2537"/>
                    <a:chExt cx="956" cy="173"/>
                  </a:xfrm>
                </p:grpSpPr>
                <p:sp>
                  <p:nvSpPr>
                    <p:cNvPr id="2403" name="Rectangle 2556"/>
                    <p:cNvSpPr>
                      <a:spLocks noChangeArrowheads="1"/>
                    </p:cNvSpPr>
                    <p:nvPr/>
                  </p:nvSpPr>
                  <p:spPr bwMode="auto">
                    <a:xfrm>
                      <a:off x="0" y="2537"/>
                      <a:ext cx="956" cy="173"/>
                    </a:xfrm>
                    <a:prstGeom prst="rect">
                      <a:avLst/>
                    </a:prstGeom>
                    <a:noFill/>
                    <a:ln w="15875">
                      <a:solidFill>
                        <a:srgbClr val="00FFFF"/>
                      </a:solidFill>
                      <a:miter lim="800000"/>
                      <a:headEnd/>
                      <a:tailEnd/>
                    </a:ln>
                  </p:spPr>
                  <p:txBody>
                    <a:bodyPr anchor="ctr"/>
                    <a:lstStyle/>
                    <a:p>
                      <a:r>
                        <a:rPr lang="en-US" sz="1400" b="1">
                          <a:solidFill>
                            <a:schemeClr val="bg1"/>
                          </a:solidFill>
                        </a:rPr>
                        <a:t>TOTAL</a:t>
                      </a:r>
                    </a:p>
                  </p:txBody>
                </p:sp>
                <p:sp>
                  <p:nvSpPr>
                    <p:cNvPr id="2404" name="Rectangle 2976"/>
                    <p:cNvSpPr>
                      <a:spLocks noChangeArrowheads="1"/>
                    </p:cNvSpPr>
                    <p:nvPr/>
                  </p:nvSpPr>
                  <p:spPr bwMode="auto">
                    <a:xfrm>
                      <a:off x="0" y="2537"/>
                      <a:ext cx="956" cy="173"/>
                    </a:xfrm>
                    <a:prstGeom prst="rect">
                      <a:avLst/>
                    </a:prstGeom>
                    <a:noFill/>
                    <a:ln w="15875">
                      <a:solidFill>
                        <a:srgbClr val="00FFFF"/>
                      </a:solidFill>
                      <a:miter lim="800000"/>
                      <a:headEnd/>
                      <a:tailEnd/>
                    </a:ln>
                  </p:spPr>
                  <p:txBody>
                    <a:bodyPr/>
                    <a:lstStyle/>
                    <a:p>
                      <a:endParaRPr lang="en-US"/>
                    </a:p>
                  </p:txBody>
                </p:sp>
              </p:grpSp>
            </p:grpSp>
            <p:grpSp>
              <p:nvGrpSpPr>
                <p:cNvPr id="2154" name="Group 2983"/>
                <p:cNvGrpSpPr>
                  <a:grpSpLocks/>
                </p:cNvGrpSpPr>
                <p:nvPr/>
              </p:nvGrpSpPr>
              <p:grpSpPr bwMode="auto">
                <a:xfrm>
                  <a:off x="956" y="2537"/>
                  <a:ext cx="683" cy="173"/>
                  <a:chOff x="956" y="2537"/>
                  <a:chExt cx="683" cy="173"/>
                </a:xfrm>
              </p:grpSpPr>
              <p:sp>
                <p:nvSpPr>
                  <p:cNvPr id="2397" name="Rectangle 2982"/>
                  <p:cNvSpPr>
                    <a:spLocks noChangeArrowheads="1"/>
                  </p:cNvSpPr>
                  <p:nvPr/>
                </p:nvSpPr>
                <p:spPr bwMode="auto">
                  <a:xfrm>
                    <a:off x="956" y="2537"/>
                    <a:ext cx="683" cy="173"/>
                  </a:xfrm>
                  <a:prstGeom prst="rect">
                    <a:avLst/>
                  </a:prstGeom>
                  <a:noFill/>
                  <a:ln w="15875">
                    <a:solidFill>
                      <a:srgbClr val="00FFFF"/>
                    </a:solidFill>
                    <a:miter lim="800000"/>
                    <a:headEnd/>
                    <a:tailEnd/>
                  </a:ln>
                </p:spPr>
                <p:txBody>
                  <a:bodyPr/>
                  <a:lstStyle/>
                  <a:p>
                    <a:endParaRPr lang="en-US"/>
                  </a:p>
                </p:txBody>
              </p:sp>
              <p:grpSp>
                <p:nvGrpSpPr>
                  <p:cNvPr id="2398" name="Group 2981"/>
                  <p:cNvGrpSpPr>
                    <a:grpSpLocks/>
                  </p:cNvGrpSpPr>
                  <p:nvPr/>
                </p:nvGrpSpPr>
                <p:grpSpPr bwMode="auto">
                  <a:xfrm>
                    <a:off x="956" y="2537"/>
                    <a:ext cx="683" cy="173"/>
                    <a:chOff x="956" y="2537"/>
                    <a:chExt cx="683" cy="173"/>
                  </a:xfrm>
                </p:grpSpPr>
                <p:sp>
                  <p:nvSpPr>
                    <p:cNvPr id="2399" name="Rectangle 2557"/>
                    <p:cNvSpPr>
                      <a:spLocks noChangeArrowheads="1"/>
                    </p:cNvSpPr>
                    <p:nvPr/>
                  </p:nvSpPr>
                  <p:spPr bwMode="auto">
                    <a:xfrm>
                      <a:off x="956" y="2537"/>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42,188,810</a:t>
                      </a:r>
                    </a:p>
                  </p:txBody>
                </p:sp>
                <p:sp>
                  <p:nvSpPr>
                    <p:cNvPr id="2400" name="Rectangle 2980"/>
                    <p:cNvSpPr>
                      <a:spLocks noChangeArrowheads="1"/>
                    </p:cNvSpPr>
                    <p:nvPr/>
                  </p:nvSpPr>
                  <p:spPr bwMode="auto">
                    <a:xfrm>
                      <a:off x="956" y="2537"/>
                      <a:ext cx="683" cy="173"/>
                    </a:xfrm>
                    <a:prstGeom prst="rect">
                      <a:avLst/>
                    </a:prstGeom>
                    <a:noFill/>
                    <a:ln w="15875">
                      <a:solidFill>
                        <a:srgbClr val="00FFFF"/>
                      </a:solidFill>
                      <a:miter lim="800000"/>
                      <a:headEnd/>
                      <a:tailEnd/>
                    </a:ln>
                  </p:spPr>
                  <p:txBody>
                    <a:bodyPr/>
                    <a:lstStyle/>
                    <a:p>
                      <a:endParaRPr lang="en-US"/>
                    </a:p>
                  </p:txBody>
                </p:sp>
              </p:grpSp>
            </p:grpSp>
            <p:grpSp>
              <p:nvGrpSpPr>
                <p:cNvPr id="2155" name="Group 2987"/>
                <p:cNvGrpSpPr>
                  <a:grpSpLocks/>
                </p:cNvGrpSpPr>
                <p:nvPr/>
              </p:nvGrpSpPr>
              <p:grpSpPr bwMode="auto">
                <a:xfrm>
                  <a:off x="1639" y="2537"/>
                  <a:ext cx="623" cy="173"/>
                  <a:chOff x="1639" y="2537"/>
                  <a:chExt cx="623" cy="173"/>
                </a:xfrm>
              </p:grpSpPr>
              <p:sp>
                <p:nvSpPr>
                  <p:cNvPr id="2393" name="Rectangle 2986"/>
                  <p:cNvSpPr>
                    <a:spLocks noChangeArrowheads="1"/>
                  </p:cNvSpPr>
                  <p:nvPr/>
                </p:nvSpPr>
                <p:spPr bwMode="auto">
                  <a:xfrm>
                    <a:off x="1639" y="2537"/>
                    <a:ext cx="623" cy="173"/>
                  </a:xfrm>
                  <a:prstGeom prst="rect">
                    <a:avLst/>
                  </a:prstGeom>
                  <a:noFill/>
                  <a:ln w="15875">
                    <a:solidFill>
                      <a:srgbClr val="00FFFF"/>
                    </a:solidFill>
                    <a:miter lim="800000"/>
                    <a:headEnd/>
                    <a:tailEnd/>
                  </a:ln>
                </p:spPr>
                <p:txBody>
                  <a:bodyPr/>
                  <a:lstStyle/>
                  <a:p>
                    <a:endParaRPr lang="en-US"/>
                  </a:p>
                </p:txBody>
              </p:sp>
              <p:grpSp>
                <p:nvGrpSpPr>
                  <p:cNvPr id="2394" name="Group 2985"/>
                  <p:cNvGrpSpPr>
                    <a:grpSpLocks/>
                  </p:cNvGrpSpPr>
                  <p:nvPr/>
                </p:nvGrpSpPr>
                <p:grpSpPr bwMode="auto">
                  <a:xfrm>
                    <a:off x="1639" y="2537"/>
                    <a:ext cx="623" cy="173"/>
                    <a:chOff x="1639" y="2537"/>
                    <a:chExt cx="623" cy="173"/>
                  </a:xfrm>
                </p:grpSpPr>
                <p:sp>
                  <p:nvSpPr>
                    <p:cNvPr id="2395" name="Rectangle 2558"/>
                    <p:cNvSpPr>
                      <a:spLocks noChangeArrowheads="1"/>
                    </p:cNvSpPr>
                    <p:nvPr/>
                  </p:nvSpPr>
                  <p:spPr bwMode="auto">
                    <a:xfrm>
                      <a:off x="1639" y="2537"/>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5,152,115</a:t>
                      </a:r>
                    </a:p>
                  </p:txBody>
                </p:sp>
                <p:sp>
                  <p:nvSpPr>
                    <p:cNvPr id="2396" name="Rectangle 2984"/>
                    <p:cNvSpPr>
                      <a:spLocks noChangeArrowheads="1"/>
                    </p:cNvSpPr>
                    <p:nvPr/>
                  </p:nvSpPr>
                  <p:spPr bwMode="auto">
                    <a:xfrm>
                      <a:off x="1639" y="2537"/>
                      <a:ext cx="623" cy="173"/>
                    </a:xfrm>
                    <a:prstGeom prst="rect">
                      <a:avLst/>
                    </a:prstGeom>
                    <a:noFill/>
                    <a:ln w="15875">
                      <a:solidFill>
                        <a:srgbClr val="00FFFF"/>
                      </a:solidFill>
                      <a:miter lim="800000"/>
                      <a:headEnd/>
                      <a:tailEnd/>
                    </a:ln>
                  </p:spPr>
                  <p:txBody>
                    <a:bodyPr/>
                    <a:lstStyle/>
                    <a:p>
                      <a:endParaRPr lang="en-US"/>
                    </a:p>
                  </p:txBody>
                </p:sp>
              </p:grpSp>
            </p:grpSp>
            <p:grpSp>
              <p:nvGrpSpPr>
                <p:cNvPr id="2156" name="Group 2991"/>
                <p:cNvGrpSpPr>
                  <a:grpSpLocks/>
                </p:cNvGrpSpPr>
                <p:nvPr/>
              </p:nvGrpSpPr>
              <p:grpSpPr bwMode="auto">
                <a:xfrm>
                  <a:off x="2262" y="2537"/>
                  <a:ext cx="683" cy="173"/>
                  <a:chOff x="2262" y="2537"/>
                  <a:chExt cx="683" cy="173"/>
                </a:xfrm>
              </p:grpSpPr>
              <p:sp>
                <p:nvSpPr>
                  <p:cNvPr id="2389" name="Rectangle 2990"/>
                  <p:cNvSpPr>
                    <a:spLocks noChangeArrowheads="1"/>
                  </p:cNvSpPr>
                  <p:nvPr/>
                </p:nvSpPr>
                <p:spPr bwMode="auto">
                  <a:xfrm>
                    <a:off x="2262" y="2537"/>
                    <a:ext cx="683" cy="173"/>
                  </a:xfrm>
                  <a:prstGeom prst="rect">
                    <a:avLst/>
                  </a:prstGeom>
                  <a:noFill/>
                  <a:ln w="15875">
                    <a:solidFill>
                      <a:srgbClr val="00FFFF"/>
                    </a:solidFill>
                    <a:miter lim="800000"/>
                    <a:headEnd/>
                    <a:tailEnd/>
                  </a:ln>
                </p:spPr>
                <p:txBody>
                  <a:bodyPr/>
                  <a:lstStyle/>
                  <a:p>
                    <a:endParaRPr lang="en-US"/>
                  </a:p>
                </p:txBody>
              </p:sp>
              <p:grpSp>
                <p:nvGrpSpPr>
                  <p:cNvPr id="2390" name="Group 2989"/>
                  <p:cNvGrpSpPr>
                    <a:grpSpLocks/>
                  </p:cNvGrpSpPr>
                  <p:nvPr/>
                </p:nvGrpSpPr>
                <p:grpSpPr bwMode="auto">
                  <a:xfrm>
                    <a:off x="2262" y="2537"/>
                    <a:ext cx="683" cy="173"/>
                    <a:chOff x="2262" y="2537"/>
                    <a:chExt cx="683" cy="173"/>
                  </a:xfrm>
                </p:grpSpPr>
                <p:sp>
                  <p:nvSpPr>
                    <p:cNvPr id="2391" name="Rectangle 2559"/>
                    <p:cNvSpPr>
                      <a:spLocks noChangeArrowheads="1"/>
                    </p:cNvSpPr>
                    <p:nvPr/>
                  </p:nvSpPr>
                  <p:spPr bwMode="auto">
                    <a:xfrm>
                      <a:off x="2262" y="2537"/>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12,831,004</a:t>
                      </a:r>
                    </a:p>
                  </p:txBody>
                </p:sp>
                <p:sp>
                  <p:nvSpPr>
                    <p:cNvPr id="2392" name="Rectangle 2988"/>
                    <p:cNvSpPr>
                      <a:spLocks noChangeArrowheads="1"/>
                    </p:cNvSpPr>
                    <p:nvPr/>
                  </p:nvSpPr>
                  <p:spPr bwMode="auto">
                    <a:xfrm>
                      <a:off x="2262" y="2537"/>
                      <a:ext cx="683" cy="173"/>
                    </a:xfrm>
                    <a:prstGeom prst="rect">
                      <a:avLst/>
                    </a:prstGeom>
                    <a:noFill/>
                    <a:ln w="15875">
                      <a:solidFill>
                        <a:srgbClr val="00FFFF"/>
                      </a:solidFill>
                      <a:miter lim="800000"/>
                      <a:headEnd/>
                      <a:tailEnd/>
                    </a:ln>
                  </p:spPr>
                  <p:txBody>
                    <a:bodyPr/>
                    <a:lstStyle/>
                    <a:p>
                      <a:endParaRPr lang="en-US"/>
                    </a:p>
                  </p:txBody>
                </p:sp>
              </p:grpSp>
            </p:grpSp>
            <p:grpSp>
              <p:nvGrpSpPr>
                <p:cNvPr id="2157" name="Group 2995"/>
                <p:cNvGrpSpPr>
                  <a:grpSpLocks/>
                </p:cNvGrpSpPr>
                <p:nvPr/>
              </p:nvGrpSpPr>
              <p:grpSpPr bwMode="auto">
                <a:xfrm>
                  <a:off x="2945" y="2537"/>
                  <a:ext cx="703" cy="173"/>
                  <a:chOff x="2945" y="2537"/>
                  <a:chExt cx="703" cy="173"/>
                </a:xfrm>
              </p:grpSpPr>
              <p:sp>
                <p:nvSpPr>
                  <p:cNvPr id="2385" name="Rectangle 2994"/>
                  <p:cNvSpPr>
                    <a:spLocks noChangeArrowheads="1"/>
                  </p:cNvSpPr>
                  <p:nvPr/>
                </p:nvSpPr>
                <p:spPr bwMode="auto">
                  <a:xfrm>
                    <a:off x="2945" y="2537"/>
                    <a:ext cx="703" cy="173"/>
                  </a:xfrm>
                  <a:prstGeom prst="rect">
                    <a:avLst/>
                  </a:prstGeom>
                  <a:noFill/>
                  <a:ln w="15875">
                    <a:solidFill>
                      <a:srgbClr val="00FFFF"/>
                    </a:solidFill>
                    <a:miter lim="800000"/>
                    <a:headEnd/>
                    <a:tailEnd/>
                  </a:ln>
                </p:spPr>
                <p:txBody>
                  <a:bodyPr/>
                  <a:lstStyle/>
                  <a:p>
                    <a:endParaRPr lang="en-US"/>
                  </a:p>
                </p:txBody>
              </p:sp>
              <p:grpSp>
                <p:nvGrpSpPr>
                  <p:cNvPr id="2386" name="Group 2993"/>
                  <p:cNvGrpSpPr>
                    <a:grpSpLocks/>
                  </p:cNvGrpSpPr>
                  <p:nvPr/>
                </p:nvGrpSpPr>
                <p:grpSpPr bwMode="auto">
                  <a:xfrm>
                    <a:off x="2945" y="2537"/>
                    <a:ext cx="703" cy="173"/>
                    <a:chOff x="2945" y="2537"/>
                    <a:chExt cx="703" cy="173"/>
                  </a:xfrm>
                </p:grpSpPr>
                <p:sp>
                  <p:nvSpPr>
                    <p:cNvPr id="2387" name="Rectangle 2560"/>
                    <p:cNvSpPr>
                      <a:spLocks noChangeArrowheads="1"/>
                    </p:cNvSpPr>
                    <p:nvPr/>
                  </p:nvSpPr>
                  <p:spPr bwMode="auto">
                    <a:xfrm>
                      <a:off x="2945" y="2537"/>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4,121,090</a:t>
                      </a:r>
                    </a:p>
                  </p:txBody>
                </p:sp>
                <p:sp>
                  <p:nvSpPr>
                    <p:cNvPr id="2388" name="Rectangle 2992"/>
                    <p:cNvSpPr>
                      <a:spLocks noChangeArrowheads="1"/>
                    </p:cNvSpPr>
                    <p:nvPr/>
                  </p:nvSpPr>
                  <p:spPr bwMode="auto">
                    <a:xfrm>
                      <a:off x="2945" y="2537"/>
                      <a:ext cx="703" cy="173"/>
                    </a:xfrm>
                    <a:prstGeom prst="rect">
                      <a:avLst/>
                    </a:prstGeom>
                    <a:noFill/>
                    <a:ln w="15875">
                      <a:solidFill>
                        <a:srgbClr val="00FFFF"/>
                      </a:solidFill>
                      <a:miter lim="800000"/>
                      <a:headEnd/>
                      <a:tailEnd/>
                    </a:ln>
                  </p:spPr>
                  <p:txBody>
                    <a:bodyPr/>
                    <a:lstStyle/>
                    <a:p>
                      <a:endParaRPr lang="en-US"/>
                    </a:p>
                  </p:txBody>
                </p:sp>
              </p:grpSp>
            </p:grpSp>
            <p:grpSp>
              <p:nvGrpSpPr>
                <p:cNvPr id="2158" name="Group 2999"/>
                <p:cNvGrpSpPr>
                  <a:grpSpLocks/>
                </p:cNvGrpSpPr>
                <p:nvPr/>
              </p:nvGrpSpPr>
              <p:grpSpPr bwMode="auto">
                <a:xfrm>
                  <a:off x="3648" y="2537"/>
                  <a:ext cx="683" cy="173"/>
                  <a:chOff x="3648" y="2537"/>
                  <a:chExt cx="683" cy="173"/>
                </a:xfrm>
              </p:grpSpPr>
              <p:sp>
                <p:nvSpPr>
                  <p:cNvPr id="2381" name="Rectangle 2998"/>
                  <p:cNvSpPr>
                    <a:spLocks noChangeArrowheads="1"/>
                  </p:cNvSpPr>
                  <p:nvPr/>
                </p:nvSpPr>
                <p:spPr bwMode="auto">
                  <a:xfrm>
                    <a:off x="3648" y="2537"/>
                    <a:ext cx="683" cy="173"/>
                  </a:xfrm>
                  <a:prstGeom prst="rect">
                    <a:avLst/>
                  </a:prstGeom>
                  <a:noFill/>
                  <a:ln w="15875">
                    <a:solidFill>
                      <a:srgbClr val="00FFFF"/>
                    </a:solidFill>
                    <a:miter lim="800000"/>
                    <a:headEnd/>
                    <a:tailEnd/>
                  </a:ln>
                </p:spPr>
                <p:txBody>
                  <a:bodyPr/>
                  <a:lstStyle/>
                  <a:p>
                    <a:endParaRPr lang="en-US"/>
                  </a:p>
                </p:txBody>
              </p:sp>
              <p:grpSp>
                <p:nvGrpSpPr>
                  <p:cNvPr id="2382" name="Group 2997"/>
                  <p:cNvGrpSpPr>
                    <a:grpSpLocks/>
                  </p:cNvGrpSpPr>
                  <p:nvPr/>
                </p:nvGrpSpPr>
                <p:grpSpPr bwMode="auto">
                  <a:xfrm>
                    <a:off x="3648" y="2537"/>
                    <a:ext cx="683" cy="173"/>
                    <a:chOff x="3648" y="2537"/>
                    <a:chExt cx="683" cy="173"/>
                  </a:xfrm>
                </p:grpSpPr>
                <p:sp>
                  <p:nvSpPr>
                    <p:cNvPr id="2383" name="Rectangle 2561"/>
                    <p:cNvSpPr>
                      <a:spLocks noChangeArrowheads="1"/>
                    </p:cNvSpPr>
                    <p:nvPr/>
                  </p:nvSpPr>
                  <p:spPr bwMode="auto">
                    <a:xfrm>
                      <a:off x="3648" y="2537"/>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22,104,209</a:t>
                      </a:r>
                    </a:p>
                  </p:txBody>
                </p:sp>
                <p:sp>
                  <p:nvSpPr>
                    <p:cNvPr id="2384" name="Rectangle 2996"/>
                    <p:cNvSpPr>
                      <a:spLocks noChangeArrowheads="1"/>
                    </p:cNvSpPr>
                    <p:nvPr/>
                  </p:nvSpPr>
                  <p:spPr bwMode="auto">
                    <a:xfrm>
                      <a:off x="3648" y="2537"/>
                      <a:ext cx="683" cy="173"/>
                    </a:xfrm>
                    <a:prstGeom prst="rect">
                      <a:avLst/>
                    </a:prstGeom>
                    <a:noFill/>
                    <a:ln w="15875">
                      <a:solidFill>
                        <a:srgbClr val="00FFFF"/>
                      </a:solidFill>
                      <a:miter lim="800000"/>
                      <a:headEnd/>
                      <a:tailEnd/>
                    </a:ln>
                  </p:spPr>
                  <p:txBody>
                    <a:bodyPr/>
                    <a:lstStyle/>
                    <a:p>
                      <a:endParaRPr lang="en-US"/>
                    </a:p>
                  </p:txBody>
                </p:sp>
              </p:grpSp>
            </p:grpSp>
            <p:grpSp>
              <p:nvGrpSpPr>
                <p:cNvPr id="2159" name="Group 3003"/>
                <p:cNvGrpSpPr>
                  <a:grpSpLocks/>
                </p:cNvGrpSpPr>
                <p:nvPr/>
              </p:nvGrpSpPr>
              <p:grpSpPr bwMode="auto">
                <a:xfrm>
                  <a:off x="4331" y="2537"/>
                  <a:ext cx="849" cy="173"/>
                  <a:chOff x="4331" y="2537"/>
                  <a:chExt cx="849" cy="173"/>
                </a:xfrm>
              </p:grpSpPr>
              <p:sp>
                <p:nvSpPr>
                  <p:cNvPr id="2377" name="Rectangle 3002"/>
                  <p:cNvSpPr>
                    <a:spLocks noChangeArrowheads="1"/>
                  </p:cNvSpPr>
                  <p:nvPr/>
                </p:nvSpPr>
                <p:spPr bwMode="auto">
                  <a:xfrm>
                    <a:off x="4331" y="2537"/>
                    <a:ext cx="849" cy="173"/>
                  </a:xfrm>
                  <a:prstGeom prst="rect">
                    <a:avLst/>
                  </a:prstGeom>
                  <a:noFill/>
                  <a:ln w="15875">
                    <a:solidFill>
                      <a:srgbClr val="00FFFF"/>
                    </a:solidFill>
                    <a:miter lim="800000"/>
                    <a:headEnd/>
                    <a:tailEnd/>
                  </a:ln>
                </p:spPr>
                <p:txBody>
                  <a:bodyPr/>
                  <a:lstStyle/>
                  <a:p>
                    <a:endParaRPr lang="en-US"/>
                  </a:p>
                </p:txBody>
              </p:sp>
              <p:grpSp>
                <p:nvGrpSpPr>
                  <p:cNvPr id="2378" name="Group 3001"/>
                  <p:cNvGrpSpPr>
                    <a:grpSpLocks/>
                  </p:cNvGrpSpPr>
                  <p:nvPr/>
                </p:nvGrpSpPr>
                <p:grpSpPr bwMode="auto">
                  <a:xfrm>
                    <a:off x="4331" y="2537"/>
                    <a:ext cx="849" cy="173"/>
                    <a:chOff x="4331" y="2537"/>
                    <a:chExt cx="849" cy="173"/>
                  </a:xfrm>
                </p:grpSpPr>
                <p:sp>
                  <p:nvSpPr>
                    <p:cNvPr id="2379" name="Rectangle 2562"/>
                    <p:cNvSpPr>
                      <a:spLocks noChangeArrowheads="1"/>
                    </p:cNvSpPr>
                    <p:nvPr/>
                  </p:nvSpPr>
                  <p:spPr bwMode="auto">
                    <a:xfrm>
                      <a:off x="4331" y="2537"/>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52.3</a:t>
                      </a:r>
                    </a:p>
                  </p:txBody>
                </p:sp>
                <p:sp>
                  <p:nvSpPr>
                    <p:cNvPr id="2380" name="Rectangle 3000"/>
                    <p:cNvSpPr>
                      <a:spLocks noChangeArrowheads="1"/>
                    </p:cNvSpPr>
                    <p:nvPr/>
                  </p:nvSpPr>
                  <p:spPr bwMode="auto">
                    <a:xfrm>
                      <a:off x="4331" y="2537"/>
                      <a:ext cx="849" cy="173"/>
                    </a:xfrm>
                    <a:prstGeom prst="rect">
                      <a:avLst/>
                    </a:prstGeom>
                    <a:noFill/>
                    <a:ln w="15875">
                      <a:solidFill>
                        <a:srgbClr val="00FFFF"/>
                      </a:solidFill>
                      <a:miter lim="800000"/>
                      <a:headEnd/>
                      <a:tailEnd/>
                    </a:ln>
                  </p:spPr>
                  <p:txBody>
                    <a:bodyPr/>
                    <a:lstStyle/>
                    <a:p>
                      <a:endParaRPr lang="en-US"/>
                    </a:p>
                  </p:txBody>
                </p:sp>
              </p:grpSp>
            </p:grpSp>
            <p:grpSp>
              <p:nvGrpSpPr>
                <p:cNvPr id="2160" name="Group 3005"/>
                <p:cNvGrpSpPr>
                  <a:grpSpLocks/>
                </p:cNvGrpSpPr>
                <p:nvPr/>
              </p:nvGrpSpPr>
              <p:grpSpPr bwMode="auto">
                <a:xfrm>
                  <a:off x="0" y="2710"/>
                  <a:ext cx="956" cy="173"/>
                  <a:chOff x="0" y="2710"/>
                  <a:chExt cx="956" cy="173"/>
                </a:xfrm>
              </p:grpSpPr>
              <p:sp>
                <p:nvSpPr>
                  <p:cNvPr id="2375" name="Rectangle 2563"/>
                  <p:cNvSpPr>
                    <a:spLocks noChangeArrowheads="1"/>
                  </p:cNvSpPr>
                  <p:nvPr/>
                </p:nvSpPr>
                <p:spPr bwMode="auto">
                  <a:xfrm>
                    <a:off x="0" y="2710"/>
                    <a:ext cx="956" cy="173"/>
                  </a:xfrm>
                  <a:prstGeom prst="rect">
                    <a:avLst/>
                  </a:prstGeom>
                  <a:noFill/>
                  <a:ln w="15875">
                    <a:solidFill>
                      <a:srgbClr val="00FFFF"/>
                    </a:solidFill>
                    <a:miter lim="800000"/>
                    <a:headEnd/>
                    <a:tailEnd/>
                  </a:ln>
                </p:spPr>
                <p:txBody>
                  <a:bodyPr anchor="ctr"/>
                  <a:lstStyle/>
                  <a:p>
                    <a:r>
                      <a:rPr lang="en-US" sz="1400" b="1">
                        <a:solidFill>
                          <a:srgbClr val="00FF00"/>
                        </a:solidFill>
                      </a:rPr>
                      <a:t>Central Powers</a:t>
                    </a:r>
                  </a:p>
                </p:txBody>
              </p:sp>
              <p:sp>
                <p:nvSpPr>
                  <p:cNvPr id="2376" name="Rectangle 3004"/>
                  <p:cNvSpPr>
                    <a:spLocks noChangeArrowheads="1"/>
                  </p:cNvSpPr>
                  <p:nvPr/>
                </p:nvSpPr>
                <p:spPr bwMode="auto">
                  <a:xfrm>
                    <a:off x="0" y="2710"/>
                    <a:ext cx="956" cy="173"/>
                  </a:xfrm>
                  <a:prstGeom prst="rect">
                    <a:avLst/>
                  </a:prstGeom>
                  <a:noFill/>
                  <a:ln w="15875">
                    <a:solidFill>
                      <a:srgbClr val="00FFFF"/>
                    </a:solidFill>
                    <a:miter lim="800000"/>
                    <a:headEnd/>
                    <a:tailEnd/>
                  </a:ln>
                </p:spPr>
                <p:txBody>
                  <a:bodyPr/>
                  <a:lstStyle/>
                  <a:p>
                    <a:endParaRPr lang="en-US"/>
                  </a:p>
                </p:txBody>
              </p:sp>
            </p:grpSp>
            <p:grpSp>
              <p:nvGrpSpPr>
                <p:cNvPr id="2161" name="Group 3007"/>
                <p:cNvGrpSpPr>
                  <a:grpSpLocks/>
                </p:cNvGrpSpPr>
                <p:nvPr/>
              </p:nvGrpSpPr>
              <p:grpSpPr bwMode="auto">
                <a:xfrm>
                  <a:off x="956" y="2710"/>
                  <a:ext cx="683" cy="173"/>
                  <a:chOff x="956" y="2710"/>
                  <a:chExt cx="683" cy="173"/>
                </a:xfrm>
              </p:grpSpPr>
              <p:sp>
                <p:nvSpPr>
                  <p:cNvPr id="2373" name="Rectangle 2564"/>
                  <p:cNvSpPr>
                    <a:spLocks noChangeArrowheads="1" noTextEdit="1"/>
                  </p:cNvSpPr>
                  <p:nvPr/>
                </p:nvSpPr>
                <p:spPr bwMode="auto">
                  <a:xfrm>
                    <a:off x="956" y="2710"/>
                    <a:ext cx="683" cy="173"/>
                  </a:xfrm>
                  <a:prstGeom prst="rect">
                    <a:avLst/>
                  </a:prstGeom>
                  <a:noFill/>
                  <a:ln w="15875">
                    <a:solidFill>
                      <a:srgbClr val="00FFFF"/>
                    </a:solidFill>
                    <a:miter lim="800000"/>
                    <a:headEnd/>
                    <a:tailEnd/>
                  </a:ln>
                </p:spPr>
                <p:txBody>
                  <a:bodyPr anchor="ctr">
                    <a:spAutoFit/>
                  </a:bodyPr>
                  <a:lstStyle/>
                  <a:p>
                    <a:endParaRPr lang="en-US"/>
                  </a:p>
                </p:txBody>
              </p:sp>
              <p:sp>
                <p:nvSpPr>
                  <p:cNvPr id="2374" name="Rectangle 3006"/>
                  <p:cNvSpPr>
                    <a:spLocks noChangeArrowheads="1"/>
                  </p:cNvSpPr>
                  <p:nvPr/>
                </p:nvSpPr>
                <p:spPr bwMode="auto">
                  <a:xfrm>
                    <a:off x="956" y="2710"/>
                    <a:ext cx="683" cy="173"/>
                  </a:xfrm>
                  <a:prstGeom prst="rect">
                    <a:avLst/>
                  </a:prstGeom>
                  <a:noFill/>
                  <a:ln w="15875">
                    <a:solidFill>
                      <a:srgbClr val="00FFFF"/>
                    </a:solidFill>
                    <a:miter lim="800000"/>
                    <a:headEnd/>
                    <a:tailEnd/>
                  </a:ln>
                </p:spPr>
                <p:txBody>
                  <a:bodyPr/>
                  <a:lstStyle/>
                  <a:p>
                    <a:endParaRPr lang="en-US"/>
                  </a:p>
                </p:txBody>
              </p:sp>
            </p:grpSp>
            <p:grpSp>
              <p:nvGrpSpPr>
                <p:cNvPr id="2162" name="Group 3009"/>
                <p:cNvGrpSpPr>
                  <a:grpSpLocks/>
                </p:cNvGrpSpPr>
                <p:nvPr/>
              </p:nvGrpSpPr>
              <p:grpSpPr bwMode="auto">
                <a:xfrm>
                  <a:off x="1639" y="2710"/>
                  <a:ext cx="623" cy="173"/>
                  <a:chOff x="1639" y="2710"/>
                  <a:chExt cx="623" cy="173"/>
                </a:xfrm>
              </p:grpSpPr>
              <p:sp>
                <p:nvSpPr>
                  <p:cNvPr id="2371" name="Rectangle 2565"/>
                  <p:cNvSpPr>
                    <a:spLocks noChangeArrowheads="1" noTextEdit="1"/>
                  </p:cNvSpPr>
                  <p:nvPr/>
                </p:nvSpPr>
                <p:spPr bwMode="auto">
                  <a:xfrm>
                    <a:off x="1639" y="2710"/>
                    <a:ext cx="623" cy="173"/>
                  </a:xfrm>
                  <a:prstGeom prst="rect">
                    <a:avLst/>
                  </a:prstGeom>
                  <a:noFill/>
                  <a:ln w="15875">
                    <a:solidFill>
                      <a:srgbClr val="00FFFF"/>
                    </a:solidFill>
                    <a:miter lim="800000"/>
                    <a:headEnd/>
                    <a:tailEnd/>
                  </a:ln>
                </p:spPr>
                <p:txBody>
                  <a:bodyPr anchor="ctr">
                    <a:spAutoFit/>
                  </a:bodyPr>
                  <a:lstStyle/>
                  <a:p>
                    <a:endParaRPr lang="en-US"/>
                  </a:p>
                </p:txBody>
              </p:sp>
              <p:sp>
                <p:nvSpPr>
                  <p:cNvPr id="2372" name="Rectangle 3008"/>
                  <p:cNvSpPr>
                    <a:spLocks noChangeArrowheads="1"/>
                  </p:cNvSpPr>
                  <p:nvPr/>
                </p:nvSpPr>
                <p:spPr bwMode="auto">
                  <a:xfrm>
                    <a:off x="1639" y="2710"/>
                    <a:ext cx="623" cy="173"/>
                  </a:xfrm>
                  <a:prstGeom prst="rect">
                    <a:avLst/>
                  </a:prstGeom>
                  <a:noFill/>
                  <a:ln w="15875">
                    <a:solidFill>
                      <a:srgbClr val="00FFFF"/>
                    </a:solidFill>
                    <a:miter lim="800000"/>
                    <a:headEnd/>
                    <a:tailEnd/>
                  </a:ln>
                </p:spPr>
                <p:txBody>
                  <a:bodyPr/>
                  <a:lstStyle/>
                  <a:p>
                    <a:endParaRPr lang="en-US"/>
                  </a:p>
                </p:txBody>
              </p:sp>
            </p:grpSp>
            <p:grpSp>
              <p:nvGrpSpPr>
                <p:cNvPr id="2163" name="Group 3011"/>
                <p:cNvGrpSpPr>
                  <a:grpSpLocks/>
                </p:cNvGrpSpPr>
                <p:nvPr/>
              </p:nvGrpSpPr>
              <p:grpSpPr bwMode="auto">
                <a:xfrm>
                  <a:off x="2262" y="2710"/>
                  <a:ext cx="683" cy="173"/>
                  <a:chOff x="2262" y="2710"/>
                  <a:chExt cx="683" cy="173"/>
                </a:xfrm>
              </p:grpSpPr>
              <p:sp>
                <p:nvSpPr>
                  <p:cNvPr id="2369" name="Rectangle 2566"/>
                  <p:cNvSpPr>
                    <a:spLocks noChangeArrowheads="1" noTextEdit="1"/>
                  </p:cNvSpPr>
                  <p:nvPr/>
                </p:nvSpPr>
                <p:spPr bwMode="auto">
                  <a:xfrm>
                    <a:off x="2262" y="2710"/>
                    <a:ext cx="683" cy="173"/>
                  </a:xfrm>
                  <a:prstGeom prst="rect">
                    <a:avLst/>
                  </a:prstGeom>
                  <a:noFill/>
                  <a:ln w="15875">
                    <a:solidFill>
                      <a:srgbClr val="00FFFF"/>
                    </a:solidFill>
                    <a:miter lim="800000"/>
                    <a:headEnd/>
                    <a:tailEnd/>
                  </a:ln>
                </p:spPr>
                <p:txBody>
                  <a:bodyPr anchor="ctr">
                    <a:spAutoFit/>
                  </a:bodyPr>
                  <a:lstStyle/>
                  <a:p>
                    <a:endParaRPr lang="en-US"/>
                  </a:p>
                </p:txBody>
              </p:sp>
              <p:sp>
                <p:nvSpPr>
                  <p:cNvPr id="2370" name="Rectangle 3010"/>
                  <p:cNvSpPr>
                    <a:spLocks noChangeArrowheads="1"/>
                  </p:cNvSpPr>
                  <p:nvPr/>
                </p:nvSpPr>
                <p:spPr bwMode="auto">
                  <a:xfrm>
                    <a:off x="2262" y="2710"/>
                    <a:ext cx="683" cy="173"/>
                  </a:xfrm>
                  <a:prstGeom prst="rect">
                    <a:avLst/>
                  </a:prstGeom>
                  <a:noFill/>
                  <a:ln w="15875">
                    <a:solidFill>
                      <a:srgbClr val="00FFFF"/>
                    </a:solidFill>
                    <a:miter lim="800000"/>
                    <a:headEnd/>
                    <a:tailEnd/>
                  </a:ln>
                </p:spPr>
                <p:txBody>
                  <a:bodyPr/>
                  <a:lstStyle/>
                  <a:p>
                    <a:endParaRPr lang="en-US"/>
                  </a:p>
                </p:txBody>
              </p:sp>
            </p:grpSp>
            <p:grpSp>
              <p:nvGrpSpPr>
                <p:cNvPr id="2164" name="Group 3013"/>
                <p:cNvGrpSpPr>
                  <a:grpSpLocks/>
                </p:cNvGrpSpPr>
                <p:nvPr/>
              </p:nvGrpSpPr>
              <p:grpSpPr bwMode="auto">
                <a:xfrm>
                  <a:off x="2945" y="2710"/>
                  <a:ext cx="703" cy="173"/>
                  <a:chOff x="2945" y="2710"/>
                  <a:chExt cx="703" cy="173"/>
                </a:xfrm>
              </p:grpSpPr>
              <p:sp>
                <p:nvSpPr>
                  <p:cNvPr id="2367" name="Rectangle 2567"/>
                  <p:cNvSpPr>
                    <a:spLocks noChangeArrowheads="1" noTextEdit="1"/>
                  </p:cNvSpPr>
                  <p:nvPr/>
                </p:nvSpPr>
                <p:spPr bwMode="auto">
                  <a:xfrm>
                    <a:off x="2945" y="2710"/>
                    <a:ext cx="703" cy="173"/>
                  </a:xfrm>
                  <a:prstGeom prst="rect">
                    <a:avLst/>
                  </a:prstGeom>
                  <a:noFill/>
                  <a:ln w="15875">
                    <a:solidFill>
                      <a:srgbClr val="00FFFF"/>
                    </a:solidFill>
                    <a:miter lim="800000"/>
                    <a:headEnd/>
                    <a:tailEnd/>
                  </a:ln>
                </p:spPr>
                <p:txBody>
                  <a:bodyPr anchor="ctr">
                    <a:spAutoFit/>
                  </a:bodyPr>
                  <a:lstStyle/>
                  <a:p>
                    <a:endParaRPr lang="en-US"/>
                  </a:p>
                </p:txBody>
              </p:sp>
              <p:sp>
                <p:nvSpPr>
                  <p:cNvPr id="2368" name="Rectangle 3012"/>
                  <p:cNvSpPr>
                    <a:spLocks noChangeArrowheads="1"/>
                  </p:cNvSpPr>
                  <p:nvPr/>
                </p:nvSpPr>
                <p:spPr bwMode="auto">
                  <a:xfrm>
                    <a:off x="2945" y="2710"/>
                    <a:ext cx="703" cy="173"/>
                  </a:xfrm>
                  <a:prstGeom prst="rect">
                    <a:avLst/>
                  </a:prstGeom>
                  <a:noFill/>
                  <a:ln w="15875">
                    <a:solidFill>
                      <a:srgbClr val="00FFFF"/>
                    </a:solidFill>
                    <a:miter lim="800000"/>
                    <a:headEnd/>
                    <a:tailEnd/>
                  </a:ln>
                </p:spPr>
                <p:txBody>
                  <a:bodyPr/>
                  <a:lstStyle/>
                  <a:p>
                    <a:endParaRPr lang="en-US"/>
                  </a:p>
                </p:txBody>
              </p:sp>
            </p:grpSp>
            <p:grpSp>
              <p:nvGrpSpPr>
                <p:cNvPr id="2165" name="Group 3015"/>
                <p:cNvGrpSpPr>
                  <a:grpSpLocks/>
                </p:cNvGrpSpPr>
                <p:nvPr/>
              </p:nvGrpSpPr>
              <p:grpSpPr bwMode="auto">
                <a:xfrm>
                  <a:off x="3648" y="2710"/>
                  <a:ext cx="683" cy="173"/>
                  <a:chOff x="3648" y="2710"/>
                  <a:chExt cx="683" cy="173"/>
                </a:xfrm>
              </p:grpSpPr>
              <p:sp>
                <p:nvSpPr>
                  <p:cNvPr id="2365" name="Rectangle 2568"/>
                  <p:cNvSpPr>
                    <a:spLocks noChangeArrowheads="1" noTextEdit="1"/>
                  </p:cNvSpPr>
                  <p:nvPr/>
                </p:nvSpPr>
                <p:spPr bwMode="auto">
                  <a:xfrm>
                    <a:off x="3648" y="2710"/>
                    <a:ext cx="683" cy="173"/>
                  </a:xfrm>
                  <a:prstGeom prst="rect">
                    <a:avLst/>
                  </a:prstGeom>
                  <a:noFill/>
                  <a:ln w="15875">
                    <a:solidFill>
                      <a:srgbClr val="00FFFF"/>
                    </a:solidFill>
                    <a:miter lim="800000"/>
                    <a:headEnd/>
                    <a:tailEnd/>
                  </a:ln>
                </p:spPr>
                <p:txBody>
                  <a:bodyPr anchor="ctr">
                    <a:spAutoFit/>
                  </a:bodyPr>
                  <a:lstStyle/>
                  <a:p>
                    <a:endParaRPr lang="en-US"/>
                  </a:p>
                </p:txBody>
              </p:sp>
              <p:sp>
                <p:nvSpPr>
                  <p:cNvPr id="2366" name="Rectangle 3014"/>
                  <p:cNvSpPr>
                    <a:spLocks noChangeArrowheads="1"/>
                  </p:cNvSpPr>
                  <p:nvPr/>
                </p:nvSpPr>
                <p:spPr bwMode="auto">
                  <a:xfrm>
                    <a:off x="3648" y="2710"/>
                    <a:ext cx="683" cy="173"/>
                  </a:xfrm>
                  <a:prstGeom prst="rect">
                    <a:avLst/>
                  </a:prstGeom>
                  <a:noFill/>
                  <a:ln w="15875">
                    <a:solidFill>
                      <a:srgbClr val="00FFFF"/>
                    </a:solidFill>
                    <a:miter lim="800000"/>
                    <a:headEnd/>
                    <a:tailEnd/>
                  </a:ln>
                </p:spPr>
                <p:txBody>
                  <a:bodyPr/>
                  <a:lstStyle/>
                  <a:p>
                    <a:endParaRPr lang="en-US"/>
                  </a:p>
                </p:txBody>
              </p:sp>
            </p:grpSp>
            <p:grpSp>
              <p:nvGrpSpPr>
                <p:cNvPr id="2166" name="Group 3017"/>
                <p:cNvGrpSpPr>
                  <a:grpSpLocks/>
                </p:cNvGrpSpPr>
                <p:nvPr/>
              </p:nvGrpSpPr>
              <p:grpSpPr bwMode="auto">
                <a:xfrm>
                  <a:off x="4331" y="2710"/>
                  <a:ext cx="849" cy="173"/>
                  <a:chOff x="4331" y="2710"/>
                  <a:chExt cx="849" cy="173"/>
                </a:xfrm>
              </p:grpSpPr>
              <p:sp>
                <p:nvSpPr>
                  <p:cNvPr id="2363" name="Rectangle 2569"/>
                  <p:cNvSpPr>
                    <a:spLocks noChangeArrowheads="1" noTextEdit="1"/>
                  </p:cNvSpPr>
                  <p:nvPr/>
                </p:nvSpPr>
                <p:spPr bwMode="auto">
                  <a:xfrm>
                    <a:off x="4331" y="2710"/>
                    <a:ext cx="849" cy="173"/>
                  </a:xfrm>
                  <a:prstGeom prst="rect">
                    <a:avLst/>
                  </a:prstGeom>
                  <a:noFill/>
                  <a:ln w="15875">
                    <a:solidFill>
                      <a:srgbClr val="00FFFF"/>
                    </a:solidFill>
                    <a:miter lim="800000"/>
                    <a:headEnd/>
                    <a:tailEnd/>
                  </a:ln>
                </p:spPr>
                <p:txBody>
                  <a:bodyPr anchor="ctr">
                    <a:spAutoFit/>
                  </a:bodyPr>
                  <a:lstStyle/>
                  <a:p>
                    <a:endParaRPr lang="en-US"/>
                  </a:p>
                </p:txBody>
              </p:sp>
              <p:sp>
                <p:nvSpPr>
                  <p:cNvPr id="2364" name="Rectangle 3016"/>
                  <p:cNvSpPr>
                    <a:spLocks noChangeArrowheads="1"/>
                  </p:cNvSpPr>
                  <p:nvPr/>
                </p:nvSpPr>
                <p:spPr bwMode="auto">
                  <a:xfrm>
                    <a:off x="4331" y="2710"/>
                    <a:ext cx="849" cy="173"/>
                  </a:xfrm>
                  <a:prstGeom prst="rect">
                    <a:avLst/>
                  </a:prstGeom>
                  <a:noFill/>
                  <a:ln w="15875">
                    <a:solidFill>
                      <a:srgbClr val="00FFFF"/>
                    </a:solidFill>
                    <a:miter lim="800000"/>
                    <a:headEnd/>
                    <a:tailEnd/>
                  </a:ln>
                </p:spPr>
                <p:txBody>
                  <a:bodyPr/>
                  <a:lstStyle/>
                  <a:p>
                    <a:endParaRPr lang="en-US"/>
                  </a:p>
                </p:txBody>
              </p:sp>
            </p:grpSp>
            <p:grpSp>
              <p:nvGrpSpPr>
                <p:cNvPr id="2167" name="Group 3021"/>
                <p:cNvGrpSpPr>
                  <a:grpSpLocks/>
                </p:cNvGrpSpPr>
                <p:nvPr/>
              </p:nvGrpSpPr>
              <p:grpSpPr bwMode="auto">
                <a:xfrm>
                  <a:off x="0" y="2883"/>
                  <a:ext cx="956" cy="173"/>
                  <a:chOff x="0" y="2883"/>
                  <a:chExt cx="956" cy="173"/>
                </a:xfrm>
              </p:grpSpPr>
              <p:sp>
                <p:nvSpPr>
                  <p:cNvPr id="2359" name="Rectangle 3020"/>
                  <p:cNvSpPr>
                    <a:spLocks noChangeArrowheads="1"/>
                  </p:cNvSpPr>
                  <p:nvPr/>
                </p:nvSpPr>
                <p:spPr bwMode="auto">
                  <a:xfrm>
                    <a:off x="0" y="2883"/>
                    <a:ext cx="956" cy="173"/>
                  </a:xfrm>
                  <a:prstGeom prst="rect">
                    <a:avLst/>
                  </a:prstGeom>
                  <a:noFill/>
                  <a:ln w="15875">
                    <a:solidFill>
                      <a:srgbClr val="00FFFF"/>
                    </a:solidFill>
                    <a:miter lim="800000"/>
                    <a:headEnd/>
                    <a:tailEnd/>
                  </a:ln>
                </p:spPr>
                <p:txBody>
                  <a:bodyPr/>
                  <a:lstStyle/>
                  <a:p>
                    <a:endParaRPr lang="en-US"/>
                  </a:p>
                </p:txBody>
              </p:sp>
              <p:grpSp>
                <p:nvGrpSpPr>
                  <p:cNvPr id="2360" name="Group 3019"/>
                  <p:cNvGrpSpPr>
                    <a:grpSpLocks/>
                  </p:cNvGrpSpPr>
                  <p:nvPr/>
                </p:nvGrpSpPr>
                <p:grpSpPr bwMode="auto">
                  <a:xfrm>
                    <a:off x="0" y="2883"/>
                    <a:ext cx="956" cy="173"/>
                    <a:chOff x="0" y="2883"/>
                    <a:chExt cx="956" cy="173"/>
                  </a:xfrm>
                </p:grpSpPr>
                <p:sp>
                  <p:nvSpPr>
                    <p:cNvPr id="2361" name="Rectangle 2570"/>
                    <p:cNvSpPr>
                      <a:spLocks noChangeArrowheads="1"/>
                    </p:cNvSpPr>
                    <p:nvPr/>
                  </p:nvSpPr>
                  <p:spPr bwMode="auto">
                    <a:xfrm>
                      <a:off x="0" y="2883"/>
                      <a:ext cx="956" cy="173"/>
                    </a:xfrm>
                    <a:prstGeom prst="rect">
                      <a:avLst/>
                    </a:prstGeom>
                    <a:noFill/>
                    <a:ln w="15875">
                      <a:solidFill>
                        <a:srgbClr val="00FFFF"/>
                      </a:solidFill>
                      <a:miter lim="800000"/>
                      <a:headEnd/>
                      <a:tailEnd/>
                    </a:ln>
                  </p:spPr>
                  <p:txBody>
                    <a:bodyPr anchor="ctr"/>
                    <a:lstStyle/>
                    <a:p>
                      <a:r>
                        <a:rPr lang="en-US" sz="1400" b="1">
                          <a:solidFill>
                            <a:schemeClr val="bg1"/>
                          </a:solidFill>
                        </a:rPr>
                        <a:t>Germany</a:t>
                      </a:r>
                    </a:p>
                  </p:txBody>
                </p:sp>
                <p:sp>
                  <p:nvSpPr>
                    <p:cNvPr id="2362" name="Rectangle 3018"/>
                    <p:cNvSpPr>
                      <a:spLocks noChangeArrowheads="1"/>
                    </p:cNvSpPr>
                    <p:nvPr/>
                  </p:nvSpPr>
                  <p:spPr bwMode="auto">
                    <a:xfrm>
                      <a:off x="0" y="2883"/>
                      <a:ext cx="956" cy="173"/>
                    </a:xfrm>
                    <a:prstGeom prst="rect">
                      <a:avLst/>
                    </a:prstGeom>
                    <a:noFill/>
                    <a:ln w="15875">
                      <a:solidFill>
                        <a:srgbClr val="00FFFF"/>
                      </a:solidFill>
                      <a:miter lim="800000"/>
                      <a:headEnd/>
                      <a:tailEnd/>
                    </a:ln>
                  </p:spPr>
                  <p:txBody>
                    <a:bodyPr/>
                    <a:lstStyle/>
                    <a:p>
                      <a:endParaRPr lang="en-US"/>
                    </a:p>
                  </p:txBody>
                </p:sp>
              </p:grpSp>
            </p:grpSp>
            <p:grpSp>
              <p:nvGrpSpPr>
                <p:cNvPr id="2168" name="Group 3025"/>
                <p:cNvGrpSpPr>
                  <a:grpSpLocks/>
                </p:cNvGrpSpPr>
                <p:nvPr/>
              </p:nvGrpSpPr>
              <p:grpSpPr bwMode="auto">
                <a:xfrm>
                  <a:off x="956" y="2883"/>
                  <a:ext cx="683" cy="173"/>
                  <a:chOff x="956" y="2883"/>
                  <a:chExt cx="683" cy="173"/>
                </a:xfrm>
              </p:grpSpPr>
              <p:sp>
                <p:nvSpPr>
                  <p:cNvPr id="2355" name="Rectangle 3024"/>
                  <p:cNvSpPr>
                    <a:spLocks noChangeArrowheads="1"/>
                  </p:cNvSpPr>
                  <p:nvPr/>
                </p:nvSpPr>
                <p:spPr bwMode="auto">
                  <a:xfrm>
                    <a:off x="956" y="2883"/>
                    <a:ext cx="683" cy="173"/>
                  </a:xfrm>
                  <a:prstGeom prst="rect">
                    <a:avLst/>
                  </a:prstGeom>
                  <a:noFill/>
                  <a:ln w="15875">
                    <a:solidFill>
                      <a:srgbClr val="00FFFF"/>
                    </a:solidFill>
                    <a:miter lim="800000"/>
                    <a:headEnd/>
                    <a:tailEnd/>
                  </a:ln>
                </p:spPr>
                <p:txBody>
                  <a:bodyPr/>
                  <a:lstStyle/>
                  <a:p>
                    <a:endParaRPr lang="en-US"/>
                  </a:p>
                </p:txBody>
              </p:sp>
              <p:grpSp>
                <p:nvGrpSpPr>
                  <p:cNvPr id="2356" name="Group 3023"/>
                  <p:cNvGrpSpPr>
                    <a:grpSpLocks/>
                  </p:cNvGrpSpPr>
                  <p:nvPr/>
                </p:nvGrpSpPr>
                <p:grpSpPr bwMode="auto">
                  <a:xfrm>
                    <a:off x="956" y="2883"/>
                    <a:ext cx="683" cy="173"/>
                    <a:chOff x="956" y="2883"/>
                    <a:chExt cx="683" cy="173"/>
                  </a:xfrm>
                </p:grpSpPr>
                <p:sp>
                  <p:nvSpPr>
                    <p:cNvPr id="2357" name="Rectangle 2571"/>
                    <p:cNvSpPr>
                      <a:spLocks noChangeArrowheads="1"/>
                    </p:cNvSpPr>
                    <p:nvPr/>
                  </p:nvSpPr>
                  <p:spPr bwMode="auto">
                    <a:xfrm>
                      <a:off x="956" y="2883"/>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11,000,000</a:t>
                      </a:r>
                    </a:p>
                  </p:txBody>
                </p:sp>
                <p:sp>
                  <p:nvSpPr>
                    <p:cNvPr id="2358" name="Rectangle 3022"/>
                    <p:cNvSpPr>
                      <a:spLocks noChangeArrowheads="1"/>
                    </p:cNvSpPr>
                    <p:nvPr/>
                  </p:nvSpPr>
                  <p:spPr bwMode="auto">
                    <a:xfrm>
                      <a:off x="956" y="2883"/>
                      <a:ext cx="683" cy="173"/>
                    </a:xfrm>
                    <a:prstGeom prst="rect">
                      <a:avLst/>
                    </a:prstGeom>
                    <a:noFill/>
                    <a:ln w="15875">
                      <a:solidFill>
                        <a:srgbClr val="00FFFF"/>
                      </a:solidFill>
                      <a:miter lim="800000"/>
                      <a:headEnd/>
                      <a:tailEnd/>
                    </a:ln>
                  </p:spPr>
                  <p:txBody>
                    <a:bodyPr/>
                    <a:lstStyle/>
                    <a:p>
                      <a:endParaRPr lang="en-US"/>
                    </a:p>
                  </p:txBody>
                </p:sp>
              </p:grpSp>
            </p:grpSp>
            <p:grpSp>
              <p:nvGrpSpPr>
                <p:cNvPr id="2169" name="Group 3029"/>
                <p:cNvGrpSpPr>
                  <a:grpSpLocks/>
                </p:cNvGrpSpPr>
                <p:nvPr/>
              </p:nvGrpSpPr>
              <p:grpSpPr bwMode="auto">
                <a:xfrm>
                  <a:off x="1639" y="2883"/>
                  <a:ext cx="623" cy="173"/>
                  <a:chOff x="1639" y="2883"/>
                  <a:chExt cx="623" cy="173"/>
                </a:xfrm>
              </p:grpSpPr>
              <p:sp>
                <p:nvSpPr>
                  <p:cNvPr id="2351" name="Rectangle 3028"/>
                  <p:cNvSpPr>
                    <a:spLocks noChangeArrowheads="1"/>
                  </p:cNvSpPr>
                  <p:nvPr/>
                </p:nvSpPr>
                <p:spPr bwMode="auto">
                  <a:xfrm>
                    <a:off x="1639" y="2883"/>
                    <a:ext cx="623" cy="173"/>
                  </a:xfrm>
                  <a:prstGeom prst="rect">
                    <a:avLst/>
                  </a:prstGeom>
                  <a:noFill/>
                  <a:ln w="15875">
                    <a:solidFill>
                      <a:srgbClr val="00FFFF"/>
                    </a:solidFill>
                    <a:miter lim="800000"/>
                    <a:headEnd/>
                    <a:tailEnd/>
                  </a:ln>
                </p:spPr>
                <p:txBody>
                  <a:bodyPr/>
                  <a:lstStyle/>
                  <a:p>
                    <a:endParaRPr lang="en-US"/>
                  </a:p>
                </p:txBody>
              </p:sp>
              <p:grpSp>
                <p:nvGrpSpPr>
                  <p:cNvPr id="2352" name="Group 3027"/>
                  <p:cNvGrpSpPr>
                    <a:grpSpLocks/>
                  </p:cNvGrpSpPr>
                  <p:nvPr/>
                </p:nvGrpSpPr>
                <p:grpSpPr bwMode="auto">
                  <a:xfrm>
                    <a:off x="1639" y="2883"/>
                    <a:ext cx="623" cy="173"/>
                    <a:chOff x="1639" y="2883"/>
                    <a:chExt cx="623" cy="173"/>
                  </a:xfrm>
                </p:grpSpPr>
                <p:sp>
                  <p:nvSpPr>
                    <p:cNvPr id="2353" name="Rectangle 2572"/>
                    <p:cNvSpPr>
                      <a:spLocks noChangeArrowheads="1"/>
                    </p:cNvSpPr>
                    <p:nvPr/>
                  </p:nvSpPr>
                  <p:spPr bwMode="auto">
                    <a:xfrm>
                      <a:off x="1639" y="2883"/>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1,773,700</a:t>
                      </a:r>
                    </a:p>
                  </p:txBody>
                </p:sp>
                <p:sp>
                  <p:nvSpPr>
                    <p:cNvPr id="2354" name="Rectangle 3026"/>
                    <p:cNvSpPr>
                      <a:spLocks noChangeArrowheads="1"/>
                    </p:cNvSpPr>
                    <p:nvPr/>
                  </p:nvSpPr>
                  <p:spPr bwMode="auto">
                    <a:xfrm>
                      <a:off x="1639" y="2883"/>
                      <a:ext cx="623" cy="173"/>
                    </a:xfrm>
                    <a:prstGeom prst="rect">
                      <a:avLst/>
                    </a:prstGeom>
                    <a:noFill/>
                    <a:ln w="15875">
                      <a:solidFill>
                        <a:srgbClr val="00FFFF"/>
                      </a:solidFill>
                      <a:miter lim="800000"/>
                      <a:headEnd/>
                      <a:tailEnd/>
                    </a:ln>
                  </p:spPr>
                  <p:txBody>
                    <a:bodyPr/>
                    <a:lstStyle/>
                    <a:p>
                      <a:endParaRPr lang="en-US"/>
                    </a:p>
                  </p:txBody>
                </p:sp>
              </p:grpSp>
            </p:grpSp>
            <p:grpSp>
              <p:nvGrpSpPr>
                <p:cNvPr id="2170" name="Group 3033"/>
                <p:cNvGrpSpPr>
                  <a:grpSpLocks/>
                </p:cNvGrpSpPr>
                <p:nvPr/>
              </p:nvGrpSpPr>
              <p:grpSpPr bwMode="auto">
                <a:xfrm>
                  <a:off x="2262" y="2883"/>
                  <a:ext cx="683" cy="173"/>
                  <a:chOff x="2262" y="2883"/>
                  <a:chExt cx="683" cy="173"/>
                </a:xfrm>
              </p:grpSpPr>
              <p:sp>
                <p:nvSpPr>
                  <p:cNvPr id="2347" name="Rectangle 3032"/>
                  <p:cNvSpPr>
                    <a:spLocks noChangeArrowheads="1"/>
                  </p:cNvSpPr>
                  <p:nvPr/>
                </p:nvSpPr>
                <p:spPr bwMode="auto">
                  <a:xfrm>
                    <a:off x="2262" y="2883"/>
                    <a:ext cx="683" cy="173"/>
                  </a:xfrm>
                  <a:prstGeom prst="rect">
                    <a:avLst/>
                  </a:prstGeom>
                  <a:noFill/>
                  <a:ln w="15875">
                    <a:solidFill>
                      <a:srgbClr val="00FFFF"/>
                    </a:solidFill>
                    <a:miter lim="800000"/>
                    <a:headEnd/>
                    <a:tailEnd/>
                  </a:ln>
                </p:spPr>
                <p:txBody>
                  <a:bodyPr/>
                  <a:lstStyle/>
                  <a:p>
                    <a:endParaRPr lang="en-US"/>
                  </a:p>
                </p:txBody>
              </p:sp>
              <p:grpSp>
                <p:nvGrpSpPr>
                  <p:cNvPr id="2348" name="Group 3031"/>
                  <p:cNvGrpSpPr>
                    <a:grpSpLocks/>
                  </p:cNvGrpSpPr>
                  <p:nvPr/>
                </p:nvGrpSpPr>
                <p:grpSpPr bwMode="auto">
                  <a:xfrm>
                    <a:off x="2262" y="2883"/>
                    <a:ext cx="683" cy="173"/>
                    <a:chOff x="2262" y="2883"/>
                    <a:chExt cx="683" cy="173"/>
                  </a:xfrm>
                </p:grpSpPr>
                <p:sp>
                  <p:nvSpPr>
                    <p:cNvPr id="2349" name="Rectangle 2573"/>
                    <p:cNvSpPr>
                      <a:spLocks noChangeArrowheads="1"/>
                    </p:cNvSpPr>
                    <p:nvPr/>
                  </p:nvSpPr>
                  <p:spPr bwMode="auto">
                    <a:xfrm>
                      <a:off x="2262" y="2883"/>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4,216,058</a:t>
                      </a:r>
                    </a:p>
                  </p:txBody>
                </p:sp>
                <p:sp>
                  <p:nvSpPr>
                    <p:cNvPr id="2350" name="Rectangle 3030"/>
                    <p:cNvSpPr>
                      <a:spLocks noChangeArrowheads="1"/>
                    </p:cNvSpPr>
                    <p:nvPr/>
                  </p:nvSpPr>
                  <p:spPr bwMode="auto">
                    <a:xfrm>
                      <a:off x="2262" y="2883"/>
                      <a:ext cx="683" cy="173"/>
                    </a:xfrm>
                    <a:prstGeom prst="rect">
                      <a:avLst/>
                    </a:prstGeom>
                    <a:noFill/>
                    <a:ln w="15875">
                      <a:solidFill>
                        <a:srgbClr val="00FFFF"/>
                      </a:solidFill>
                      <a:miter lim="800000"/>
                      <a:headEnd/>
                      <a:tailEnd/>
                    </a:ln>
                  </p:spPr>
                  <p:txBody>
                    <a:bodyPr/>
                    <a:lstStyle/>
                    <a:p>
                      <a:endParaRPr lang="en-US"/>
                    </a:p>
                  </p:txBody>
                </p:sp>
              </p:grpSp>
            </p:grpSp>
            <p:grpSp>
              <p:nvGrpSpPr>
                <p:cNvPr id="2171" name="Group 3037"/>
                <p:cNvGrpSpPr>
                  <a:grpSpLocks/>
                </p:cNvGrpSpPr>
                <p:nvPr/>
              </p:nvGrpSpPr>
              <p:grpSpPr bwMode="auto">
                <a:xfrm>
                  <a:off x="2945" y="2883"/>
                  <a:ext cx="703" cy="173"/>
                  <a:chOff x="2945" y="2883"/>
                  <a:chExt cx="703" cy="173"/>
                </a:xfrm>
              </p:grpSpPr>
              <p:sp>
                <p:nvSpPr>
                  <p:cNvPr id="2343" name="Rectangle 3036"/>
                  <p:cNvSpPr>
                    <a:spLocks noChangeArrowheads="1"/>
                  </p:cNvSpPr>
                  <p:nvPr/>
                </p:nvSpPr>
                <p:spPr bwMode="auto">
                  <a:xfrm>
                    <a:off x="2945" y="2883"/>
                    <a:ext cx="703" cy="173"/>
                  </a:xfrm>
                  <a:prstGeom prst="rect">
                    <a:avLst/>
                  </a:prstGeom>
                  <a:noFill/>
                  <a:ln w="15875">
                    <a:solidFill>
                      <a:srgbClr val="00FFFF"/>
                    </a:solidFill>
                    <a:miter lim="800000"/>
                    <a:headEnd/>
                    <a:tailEnd/>
                  </a:ln>
                </p:spPr>
                <p:txBody>
                  <a:bodyPr/>
                  <a:lstStyle/>
                  <a:p>
                    <a:endParaRPr lang="en-US"/>
                  </a:p>
                </p:txBody>
              </p:sp>
              <p:grpSp>
                <p:nvGrpSpPr>
                  <p:cNvPr id="2344" name="Group 3035"/>
                  <p:cNvGrpSpPr>
                    <a:grpSpLocks/>
                  </p:cNvGrpSpPr>
                  <p:nvPr/>
                </p:nvGrpSpPr>
                <p:grpSpPr bwMode="auto">
                  <a:xfrm>
                    <a:off x="2945" y="2883"/>
                    <a:ext cx="703" cy="173"/>
                    <a:chOff x="2945" y="2883"/>
                    <a:chExt cx="703" cy="173"/>
                  </a:xfrm>
                </p:grpSpPr>
                <p:sp>
                  <p:nvSpPr>
                    <p:cNvPr id="2345" name="Rectangle 2574"/>
                    <p:cNvSpPr>
                      <a:spLocks noChangeArrowheads="1"/>
                    </p:cNvSpPr>
                    <p:nvPr/>
                  </p:nvSpPr>
                  <p:spPr bwMode="auto">
                    <a:xfrm>
                      <a:off x="2945" y="2883"/>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1,152,800</a:t>
                      </a:r>
                    </a:p>
                  </p:txBody>
                </p:sp>
                <p:sp>
                  <p:nvSpPr>
                    <p:cNvPr id="2346" name="Rectangle 3034"/>
                    <p:cNvSpPr>
                      <a:spLocks noChangeArrowheads="1"/>
                    </p:cNvSpPr>
                    <p:nvPr/>
                  </p:nvSpPr>
                  <p:spPr bwMode="auto">
                    <a:xfrm>
                      <a:off x="2945" y="2883"/>
                      <a:ext cx="703" cy="173"/>
                    </a:xfrm>
                    <a:prstGeom prst="rect">
                      <a:avLst/>
                    </a:prstGeom>
                    <a:noFill/>
                    <a:ln w="15875">
                      <a:solidFill>
                        <a:srgbClr val="00FFFF"/>
                      </a:solidFill>
                      <a:miter lim="800000"/>
                      <a:headEnd/>
                      <a:tailEnd/>
                    </a:ln>
                  </p:spPr>
                  <p:txBody>
                    <a:bodyPr/>
                    <a:lstStyle/>
                    <a:p>
                      <a:endParaRPr lang="en-US"/>
                    </a:p>
                  </p:txBody>
                </p:sp>
              </p:grpSp>
            </p:grpSp>
            <p:grpSp>
              <p:nvGrpSpPr>
                <p:cNvPr id="2172" name="Group 3041"/>
                <p:cNvGrpSpPr>
                  <a:grpSpLocks/>
                </p:cNvGrpSpPr>
                <p:nvPr/>
              </p:nvGrpSpPr>
              <p:grpSpPr bwMode="auto">
                <a:xfrm>
                  <a:off x="3648" y="2883"/>
                  <a:ext cx="683" cy="173"/>
                  <a:chOff x="3648" y="2883"/>
                  <a:chExt cx="683" cy="173"/>
                </a:xfrm>
              </p:grpSpPr>
              <p:sp>
                <p:nvSpPr>
                  <p:cNvPr id="2339" name="Rectangle 3040"/>
                  <p:cNvSpPr>
                    <a:spLocks noChangeArrowheads="1"/>
                  </p:cNvSpPr>
                  <p:nvPr/>
                </p:nvSpPr>
                <p:spPr bwMode="auto">
                  <a:xfrm>
                    <a:off x="3648" y="2883"/>
                    <a:ext cx="683" cy="173"/>
                  </a:xfrm>
                  <a:prstGeom prst="rect">
                    <a:avLst/>
                  </a:prstGeom>
                  <a:noFill/>
                  <a:ln w="15875">
                    <a:solidFill>
                      <a:srgbClr val="00FFFF"/>
                    </a:solidFill>
                    <a:miter lim="800000"/>
                    <a:headEnd/>
                    <a:tailEnd/>
                  </a:ln>
                </p:spPr>
                <p:txBody>
                  <a:bodyPr/>
                  <a:lstStyle/>
                  <a:p>
                    <a:endParaRPr lang="en-US"/>
                  </a:p>
                </p:txBody>
              </p:sp>
              <p:grpSp>
                <p:nvGrpSpPr>
                  <p:cNvPr id="2340" name="Group 3039"/>
                  <p:cNvGrpSpPr>
                    <a:grpSpLocks/>
                  </p:cNvGrpSpPr>
                  <p:nvPr/>
                </p:nvGrpSpPr>
                <p:grpSpPr bwMode="auto">
                  <a:xfrm>
                    <a:off x="3648" y="2883"/>
                    <a:ext cx="683" cy="173"/>
                    <a:chOff x="3648" y="2883"/>
                    <a:chExt cx="683" cy="173"/>
                  </a:xfrm>
                </p:grpSpPr>
                <p:sp>
                  <p:nvSpPr>
                    <p:cNvPr id="2341" name="Rectangle 2575"/>
                    <p:cNvSpPr>
                      <a:spLocks noChangeArrowheads="1"/>
                    </p:cNvSpPr>
                    <p:nvPr/>
                  </p:nvSpPr>
                  <p:spPr bwMode="auto">
                    <a:xfrm>
                      <a:off x="3648" y="2883"/>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7,142,558</a:t>
                      </a:r>
                    </a:p>
                  </p:txBody>
                </p:sp>
                <p:sp>
                  <p:nvSpPr>
                    <p:cNvPr id="2342" name="Rectangle 3038"/>
                    <p:cNvSpPr>
                      <a:spLocks noChangeArrowheads="1"/>
                    </p:cNvSpPr>
                    <p:nvPr/>
                  </p:nvSpPr>
                  <p:spPr bwMode="auto">
                    <a:xfrm>
                      <a:off x="3648" y="2883"/>
                      <a:ext cx="683" cy="173"/>
                    </a:xfrm>
                    <a:prstGeom prst="rect">
                      <a:avLst/>
                    </a:prstGeom>
                    <a:noFill/>
                    <a:ln w="15875">
                      <a:solidFill>
                        <a:srgbClr val="00FFFF"/>
                      </a:solidFill>
                      <a:miter lim="800000"/>
                      <a:headEnd/>
                      <a:tailEnd/>
                    </a:ln>
                  </p:spPr>
                  <p:txBody>
                    <a:bodyPr/>
                    <a:lstStyle/>
                    <a:p>
                      <a:endParaRPr lang="en-US"/>
                    </a:p>
                  </p:txBody>
                </p:sp>
              </p:grpSp>
            </p:grpSp>
            <p:grpSp>
              <p:nvGrpSpPr>
                <p:cNvPr id="2173" name="Group 3045"/>
                <p:cNvGrpSpPr>
                  <a:grpSpLocks/>
                </p:cNvGrpSpPr>
                <p:nvPr/>
              </p:nvGrpSpPr>
              <p:grpSpPr bwMode="auto">
                <a:xfrm>
                  <a:off x="4331" y="2883"/>
                  <a:ext cx="849" cy="173"/>
                  <a:chOff x="4331" y="2883"/>
                  <a:chExt cx="849" cy="173"/>
                </a:xfrm>
              </p:grpSpPr>
              <p:sp>
                <p:nvSpPr>
                  <p:cNvPr id="2335" name="Rectangle 3044"/>
                  <p:cNvSpPr>
                    <a:spLocks noChangeArrowheads="1"/>
                  </p:cNvSpPr>
                  <p:nvPr/>
                </p:nvSpPr>
                <p:spPr bwMode="auto">
                  <a:xfrm>
                    <a:off x="4331" y="2883"/>
                    <a:ext cx="849" cy="173"/>
                  </a:xfrm>
                  <a:prstGeom prst="rect">
                    <a:avLst/>
                  </a:prstGeom>
                  <a:noFill/>
                  <a:ln w="15875">
                    <a:solidFill>
                      <a:srgbClr val="00FFFF"/>
                    </a:solidFill>
                    <a:miter lim="800000"/>
                    <a:headEnd/>
                    <a:tailEnd/>
                  </a:ln>
                </p:spPr>
                <p:txBody>
                  <a:bodyPr/>
                  <a:lstStyle/>
                  <a:p>
                    <a:endParaRPr lang="en-US"/>
                  </a:p>
                </p:txBody>
              </p:sp>
              <p:grpSp>
                <p:nvGrpSpPr>
                  <p:cNvPr id="2336" name="Group 3043"/>
                  <p:cNvGrpSpPr>
                    <a:grpSpLocks/>
                  </p:cNvGrpSpPr>
                  <p:nvPr/>
                </p:nvGrpSpPr>
                <p:grpSpPr bwMode="auto">
                  <a:xfrm>
                    <a:off x="4331" y="2883"/>
                    <a:ext cx="849" cy="173"/>
                    <a:chOff x="4331" y="2883"/>
                    <a:chExt cx="849" cy="173"/>
                  </a:xfrm>
                </p:grpSpPr>
                <p:sp>
                  <p:nvSpPr>
                    <p:cNvPr id="2337" name="Rectangle 2576"/>
                    <p:cNvSpPr>
                      <a:spLocks noChangeArrowheads="1"/>
                    </p:cNvSpPr>
                    <p:nvPr/>
                  </p:nvSpPr>
                  <p:spPr bwMode="auto">
                    <a:xfrm>
                      <a:off x="4331" y="2883"/>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64.9</a:t>
                      </a:r>
                    </a:p>
                  </p:txBody>
                </p:sp>
                <p:sp>
                  <p:nvSpPr>
                    <p:cNvPr id="2338" name="Rectangle 3042"/>
                    <p:cNvSpPr>
                      <a:spLocks noChangeArrowheads="1"/>
                    </p:cNvSpPr>
                    <p:nvPr/>
                  </p:nvSpPr>
                  <p:spPr bwMode="auto">
                    <a:xfrm>
                      <a:off x="4331" y="2883"/>
                      <a:ext cx="849" cy="173"/>
                    </a:xfrm>
                    <a:prstGeom prst="rect">
                      <a:avLst/>
                    </a:prstGeom>
                    <a:noFill/>
                    <a:ln w="15875">
                      <a:solidFill>
                        <a:srgbClr val="00FFFF"/>
                      </a:solidFill>
                      <a:miter lim="800000"/>
                      <a:headEnd/>
                      <a:tailEnd/>
                    </a:ln>
                  </p:spPr>
                  <p:txBody>
                    <a:bodyPr/>
                    <a:lstStyle/>
                    <a:p>
                      <a:endParaRPr lang="en-US"/>
                    </a:p>
                  </p:txBody>
                </p:sp>
              </p:grpSp>
            </p:grpSp>
            <p:grpSp>
              <p:nvGrpSpPr>
                <p:cNvPr id="2174" name="Group 3049"/>
                <p:cNvGrpSpPr>
                  <a:grpSpLocks/>
                </p:cNvGrpSpPr>
                <p:nvPr/>
              </p:nvGrpSpPr>
              <p:grpSpPr bwMode="auto">
                <a:xfrm>
                  <a:off x="0" y="3056"/>
                  <a:ext cx="956" cy="173"/>
                  <a:chOff x="0" y="3056"/>
                  <a:chExt cx="956" cy="173"/>
                </a:xfrm>
              </p:grpSpPr>
              <p:sp>
                <p:nvSpPr>
                  <p:cNvPr id="2331" name="Rectangle 3048"/>
                  <p:cNvSpPr>
                    <a:spLocks noChangeArrowheads="1"/>
                  </p:cNvSpPr>
                  <p:nvPr/>
                </p:nvSpPr>
                <p:spPr bwMode="auto">
                  <a:xfrm>
                    <a:off x="0" y="3056"/>
                    <a:ext cx="956" cy="173"/>
                  </a:xfrm>
                  <a:prstGeom prst="rect">
                    <a:avLst/>
                  </a:prstGeom>
                  <a:noFill/>
                  <a:ln w="15875">
                    <a:solidFill>
                      <a:srgbClr val="00FFFF"/>
                    </a:solidFill>
                    <a:miter lim="800000"/>
                    <a:headEnd/>
                    <a:tailEnd/>
                  </a:ln>
                </p:spPr>
                <p:txBody>
                  <a:bodyPr/>
                  <a:lstStyle/>
                  <a:p>
                    <a:endParaRPr lang="en-US"/>
                  </a:p>
                </p:txBody>
              </p:sp>
              <p:grpSp>
                <p:nvGrpSpPr>
                  <p:cNvPr id="2332" name="Group 3047"/>
                  <p:cNvGrpSpPr>
                    <a:grpSpLocks/>
                  </p:cNvGrpSpPr>
                  <p:nvPr/>
                </p:nvGrpSpPr>
                <p:grpSpPr bwMode="auto">
                  <a:xfrm>
                    <a:off x="0" y="3056"/>
                    <a:ext cx="956" cy="173"/>
                    <a:chOff x="0" y="3056"/>
                    <a:chExt cx="956" cy="173"/>
                  </a:xfrm>
                </p:grpSpPr>
                <p:sp>
                  <p:nvSpPr>
                    <p:cNvPr id="2333" name="Rectangle 2577"/>
                    <p:cNvSpPr>
                      <a:spLocks noChangeArrowheads="1"/>
                    </p:cNvSpPr>
                    <p:nvPr/>
                  </p:nvSpPr>
                  <p:spPr bwMode="auto">
                    <a:xfrm>
                      <a:off x="0" y="3056"/>
                      <a:ext cx="956" cy="173"/>
                    </a:xfrm>
                    <a:prstGeom prst="rect">
                      <a:avLst/>
                    </a:prstGeom>
                    <a:noFill/>
                    <a:ln w="15875">
                      <a:solidFill>
                        <a:srgbClr val="00FFFF"/>
                      </a:solidFill>
                      <a:miter lim="800000"/>
                      <a:headEnd/>
                      <a:tailEnd/>
                    </a:ln>
                  </p:spPr>
                  <p:txBody>
                    <a:bodyPr anchor="ctr"/>
                    <a:lstStyle/>
                    <a:p>
                      <a:r>
                        <a:rPr lang="en-US" sz="1400" b="1">
                          <a:solidFill>
                            <a:schemeClr val="bg1"/>
                          </a:solidFill>
                        </a:rPr>
                        <a:t>Austria-Hungary</a:t>
                      </a:r>
                    </a:p>
                  </p:txBody>
                </p:sp>
                <p:sp>
                  <p:nvSpPr>
                    <p:cNvPr id="2334" name="Rectangle 3046"/>
                    <p:cNvSpPr>
                      <a:spLocks noChangeArrowheads="1"/>
                    </p:cNvSpPr>
                    <p:nvPr/>
                  </p:nvSpPr>
                  <p:spPr bwMode="auto">
                    <a:xfrm>
                      <a:off x="0" y="3056"/>
                      <a:ext cx="956" cy="173"/>
                    </a:xfrm>
                    <a:prstGeom prst="rect">
                      <a:avLst/>
                    </a:prstGeom>
                    <a:noFill/>
                    <a:ln w="15875">
                      <a:solidFill>
                        <a:srgbClr val="00FFFF"/>
                      </a:solidFill>
                      <a:miter lim="800000"/>
                      <a:headEnd/>
                      <a:tailEnd/>
                    </a:ln>
                  </p:spPr>
                  <p:txBody>
                    <a:bodyPr/>
                    <a:lstStyle/>
                    <a:p>
                      <a:endParaRPr lang="en-US"/>
                    </a:p>
                  </p:txBody>
                </p:sp>
              </p:grpSp>
            </p:grpSp>
            <p:grpSp>
              <p:nvGrpSpPr>
                <p:cNvPr id="2175" name="Group 3053"/>
                <p:cNvGrpSpPr>
                  <a:grpSpLocks/>
                </p:cNvGrpSpPr>
                <p:nvPr/>
              </p:nvGrpSpPr>
              <p:grpSpPr bwMode="auto">
                <a:xfrm>
                  <a:off x="956" y="3056"/>
                  <a:ext cx="683" cy="173"/>
                  <a:chOff x="956" y="3056"/>
                  <a:chExt cx="683" cy="173"/>
                </a:xfrm>
              </p:grpSpPr>
              <p:sp>
                <p:nvSpPr>
                  <p:cNvPr id="2327" name="Rectangle 3052"/>
                  <p:cNvSpPr>
                    <a:spLocks noChangeArrowheads="1"/>
                  </p:cNvSpPr>
                  <p:nvPr/>
                </p:nvSpPr>
                <p:spPr bwMode="auto">
                  <a:xfrm>
                    <a:off x="956" y="3056"/>
                    <a:ext cx="683" cy="173"/>
                  </a:xfrm>
                  <a:prstGeom prst="rect">
                    <a:avLst/>
                  </a:prstGeom>
                  <a:noFill/>
                  <a:ln w="15875">
                    <a:solidFill>
                      <a:srgbClr val="00FFFF"/>
                    </a:solidFill>
                    <a:miter lim="800000"/>
                    <a:headEnd/>
                    <a:tailEnd/>
                  </a:ln>
                </p:spPr>
                <p:txBody>
                  <a:bodyPr/>
                  <a:lstStyle/>
                  <a:p>
                    <a:endParaRPr lang="en-US"/>
                  </a:p>
                </p:txBody>
              </p:sp>
              <p:grpSp>
                <p:nvGrpSpPr>
                  <p:cNvPr id="2328" name="Group 3051"/>
                  <p:cNvGrpSpPr>
                    <a:grpSpLocks/>
                  </p:cNvGrpSpPr>
                  <p:nvPr/>
                </p:nvGrpSpPr>
                <p:grpSpPr bwMode="auto">
                  <a:xfrm>
                    <a:off x="956" y="3056"/>
                    <a:ext cx="683" cy="173"/>
                    <a:chOff x="956" y="3056"/>
                    <a:chExt cx="683" cy="173"/>
                  </a:xfrm>
                </p:grpSpPr>
                <p:sp>
                  <p:nvSpPr>
                    <p:cNvPr id="2329" name="Rectangle 2578"/>
                    <p:cNvSpPr>
                      <a:spLocks noChangeArrowheads="1"/>
                    </p:cNvSpPr>
                    <p:nvPr/>
                  </p:nvSpPr>
                  <p:spPr bwMode="auto">
                    <a:xfrm>
                      <a:off x="956" y="3056"/>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7,800,000</a:t>
                      </a:r>
                    </a:p>
                  </p:txBody>
                </p:sp>
                <p:sp>
                  <p:nvSpPr>
                    <p:cNvPr id="2330" name="Rectangle 3050"/>
                    <p:cNvSpPr>
                      <a:spLocks noChangeArrowheads="1"/>
                    </p:cNvSpPr>
                    <p:nvPr/>
                  </p:nvSpPr>
                  <p:spPr bwMode="auto">
                    <a:xfrm>
                      <a:off x="956" y="3056"/>
                      <a:ext cx="683" cy="173"/>
                    </a:xfrm>
                    <a:prstGeom prst="rect">
                      <a:avLst/>
                    </a:prstGeom>
                    <a:noFill/>
                    <a:ln w="15875">
                      <a:solidFill>
                        <a:srgbClr val="00FFFF"/>
                      </a:solidFill>
                      <a:miter lim="800000"/>
                      <a:headEnd/>
                      <a:tailEnd/>
                    </a:ln>
                  </p:spPr>
                  <p:txBody>
                    <a:bodyPr/>
                    <a:lstStyle/>
                    <a:p>
                      <a:endParaRPr lang="en-US"/>
                    </a:p>
                  </p:txBody>
                </p:sp>
              </p:grpSp>
            </p:grpSp>
            <p:grpSp>
              <p:nvGrpSpPr>
                <p:cNvPr id="2176" name="Group 3057"/>
                <p:cNvGrpSpPr>
                  <a:grpSpLocks/>
                </p:cNvGrpSpPr>
                <p:nvPr/>
              </p:nvGrpSpPr>
              <p:grpSpPr bwMode="auto">
                <a:xfrm>
                  <a:off x="1639" y="3056"/>
                  <a:ext cx="623" cy="173"/>
                  <a:chOff x="1639" y="3056"/>
                  <a:chExt cx="623" cy="173"/>
                </a:xfrm>
              </p:grpSpPr>
              <p:sp>
                <p:nvSpPr>
                  <p:cNvPr id="2323" name="Rectangle 3056"/>
                  <p:cNvSpPr>
                    <a:spLocks noChangeArrowheads="1"/>
                  </p:cNvSpPr>
                  <p:nvPr/>
                </p:nvSpPr>
                <p:spPr bwMode="auto">
                  <a:xfrm>
                    <a:off x="1639" y="3056"/>
                    <a:ext cx="623" cy="173"/>
                  </a:xfrm>
                  <a:prstGeom prst="rect">
                    <a:avLst/>
                  </a:prstGeom>
                  <a:noFill/>
                  <a:ln w="15875">
                    <a:solidFill>
                      <a:srgbClr val="00FFFF"/>
                    </a:solidFill>
                    <a:miter lim="800000"/>
                    <a:headEnd/>
                    <a:tailEnd/>
                  </a:ln>
                </p:spPr>
                <p:txBody>
                  <a:bodyPr/>
                  <a:lstStyle/>
                  <a:p>
                    <a:endParaRPr lang="en-US"/>
                  </a:p>
                </p:txBody>
              </p:sp>
              <p:grpSp>
                <p:nvGrpSpPr>
                  <p:cNvPr id="2324" name="Group 3055"/>
                  <p:cNvGrpSpPr>
                    <a:grpSpLocks/>
                  </p:cNvGrpSpPr>
                  <p:nvPr/>
                </p:nvGrpSpPr>
                <p:grpSpPr bwMode="auto">
                  <a:xfrm>
                    <a:off x="1639" y="3056"/>
                    <a:ext cx="623" cy="173"/>
                    <a:chOff x="1639" y="3056"/>
                    <a:chExt cx="623" cy="173"/>
                  </a:xfrm>
                </p:grpSpPr>
                <p:sp>
                  <p:nvSpPr>
                    <p:cNvPr id="2325" name="Rectangle 2579"/>
                    <p:cNvSpPr>
                      <a:spLocks noChangeArrowheads="1"/>
                    </p:cNvSpPr>
                    <p:nvPr/>
                  </p:nvSpPr>
                  <p:spPr bwMode="auto">
                    <a:xfrm>
                      <a:off x="1639" y="3056"/>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1,200,000</a:t>
                      </a:r>
                    </a:p>
                  </p:txBody>
                </p:sp>
                <p:sp>
                  <p:nvSpPr>
                    <p:cNvPr id="2326" name="Rectangle 3054"/>
                    <p:cNvSpPr>
                      <a:spLocks noChangeArrowheads="1"/>
                    </p:cNvSpPr>
                    <p:nvPr/>
                  </p:nvSpPr>
                  <p:spPr bwMode="auto">
                    <a:xfrm>
                      <a:off x="1639" y="3056"/>
                      <a:ext cx="623" cy="173"/>
                    </a:xfrm>
                    <a:prstGeom prst="rect">
                      <a:avLst/>
                    </a:prstGeom>
                    <a:noFill/>
                    <a:ln w="15875">
                      <a:solidFill>
                        <a:srgbClr val="00FFFF"/>
                      </a:solidFill>
                      <a:miter lim="800000"/>
                      <a:headEnd/>
                      <a:tailEnd/>
                    </a:ln>
                  </p:spPr>
                  <p:txBody>
                    <a:bodyPr/>
                    <a:lstStyle/>
                    <a:p>
                      <a:endParaRPr lang="en-US"/>
                    </a:p>
                  </p:txBody>
                </p:sp>
              </p:grpSp>
            </p:grpSp>
            <p:grpSp>
              <p:nvGrpSpPr>
                <p:cNvPr id="2177" name="Group 3061"/>
                <p:cNvGrpSpPr>
                  <a:grpSpLocks/>
                </p:cNvGrpSpPr>
                <p:nvPr/>
              </p:nvGrpSpPr>
              <p:grpSpPr bwMode="auto">
                <a:xfrm>
                  <a:off x="2262" y="3056"/>
                  <a:ext cx="683" cy="173"/>
                  <a:chOff x="2262" y="3056"/>
                  <a:chExt cx="683" cy="173"/>
                </a:xfrm>
              </p:grpSpPr>
              <p:sp>
                <p:nvSpPr>
                  <p:cNvPr id="2319" name="Rectangle 3060"/>
                  <p:cNvSpPr>
                    <a:spLocks noChangeArrowheads="1"/>
                  </p:cNvSpPr>
                  <p:nvPr/>
                </p:nvSpPr>
                <p:spPr bwMode="auto">
                  <a:xfrm>
                    <a:off x="2262" y="3056"/>
                    <a:ext cx="683" cy="173"/>
                  </a:xfrm>
                  <a:prstGeom prst="rect">
                    <a:avLst/>
                  </a:prstGeom>
                  <a:noFill/>
                  <a:ln w="15875">
                    <a:solidFill>
                      <a:srgbClr val="00FFFF"/>
                    </a:solidFill>
                    <a:miter lim="800000"/>
                    <a:headEnd/>
                    <a:tailEnd/>
                  </a:ln>
                </p:spPr>
                <p:txBody>
                  <a:bodyPr/>
                  <a:lstStyle/>
                  <a:p>
                    <a:endParaRPr lang="en-US"/>
                  </a:p>
                </p:txBody>
              </p:sp>
              <p:grpSp>
                <p:nvGrpSpPr>
                  <p:cNvPr id="2320" name="Group 3059"/>
                  <p:cNvGrpSpPr>
                    <a:grpSpLocks/>
                  </p:cNvGrpSpPr>
                  <p:nvPr/>
                </p:nvGrpSpPr>
                <p:grpSpPr bwMode="auto">
                  <a:xfrm>
                    <a:off x="2262" y="3056"/>
                    <a:ext cx="683" cy="173"/>
                    <a:chOff x="2262" y="3056"/>
                    <a:chExt cx="683" cy="173"/>
                  </a:xfrm>
                </p:grpSpPr>
                <p:sp>
                  <p:nvSpPr>
                    <p:cNvPr id="2321" name="Rectangle 2580"/>
                    <p:cNvSpPr>
                      <a:spLocks noChangeArrowheads="1"/>
                    </p:cNvSpPr>
                    <p:nvPr/>
                  </p:nvSpPr>
                  <p:spPr bwMode="auto">
                    <a:xfrm>
                      <a:off x="2262" y="3056"/>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3,620,000</a:t>
                      </a:r>
                    </a:p>
                  </p:txBody>
                </p:sp>
                <p:sp>
                  <p:nvSpPr>
                    <p:cNvPr id="2322" name="Rectangle 3058"/>
                    <p:cNvSpPr>
                      <a:spLocks noChangeArrowheads="1"/>
                    </p:cNvSpPr>
                    <p:nvPr/>
                  </p:nvSpPr>
                  <p:spPr bwMode="auto">
                    <a:xfrm>
                      <a:off x="2262" y="3056"/>
                      <a:ext cx="683" cy="173"/>
                    </a:xfrm>
                    <a:prstGeom prst="rect">
                      <a:avLst/>
                    </a:prstGeom>
                    <a:noFill/>
                    <a:ln w="15875">
                      <a:solidFill>
                        <a:srgbClr val="00FFFF"/>
                      </a:solidFill>
                      <a:miter lim="800000"/>
                      <a:headEnd/>
                      <a:tailEnd/>
                    </a:ln>
                  </p:spPr>
                  <p:txBody>
                    <a:bodyPr/>
                    <a:lstStyle/>
                    <a:p>
                      <a:endParaRPr lang="en-US"/>
                    </a:p>
                  </p:txBody>
                </p:sp>
              </p:grpSp>
            </p:grpSp>
            <p:grpSp>
              <p:nvGrpSpPr>
                <p:cNvPr id="2178" name="Group 3065"/>
                <p:cNvGrpSpPr>
                  <a:grpSpLocks/>
                </p:cNvGrpSpPr>
                <p:nvPr/>
              </p:nvGrpSpPr>
              <p:grpSpPr bwMode="auto">
                <a:xfrm>
                  <a:off x="2945" y="3056"/>
                  <a:ext cx="703" cy="173"/>
                  <a:chOff x="2945" y="3056"/>
                  <a:chExt cx="703" cy="173"/>
                </a:xfrm>
              </p:grpSpPr>
              <p:sp>
                <p:nvSpPr>
                  <p:cNvPr id="2315" name="Rectangle 3064"/>
                  <p:cNvSpPr>
                    <a:spLocks noChangeArrowheads="1"/>
                  </p:cNvSpPr>
                  <p:nvPr/>
                </p:nvSpPr>
                <p:spPr bwMode="auto">
                  <a:xfrm>
                    <a:off x="2945" y="3056"/>
                    <a:ext cx="703" cy="173"/>
                  </a:xfrm>
                  <a:prstGeom prst="rect">
                    <a:avLst/>
                  </a:prstGeom>
                  <a:noFill/>
                  <a:ln w="15875">
                    <a:solidFill>
                      <a:srgbClr val="00FFFF"/>
                    </a:solidFill>
                    <a:miter lim="800000"/>
                    <a:headEnd/>
                    <a:tailEnd/>
                  </a:ln>
                </p:spPr>
                <p:txBody>
                  <a:bodyPr/>
                  <a:lstStyle/>
                  <a:p>
                    <a:endParaRPr lang="en-US"/>
                  </a:p>
                </p:txBody>
              </p:sp>
              <p:grpSp>
                <p:nvGrpSpPr>
                  <p:cNvPr id="2316" name="Group 3063"/>
                  <p:cNvGrpSpPr>
                    <a:grpSpLocks/>
                  </p:cNvGrpSpPr>
                  <p:nvPr/>
                </p:nvGrpSpPr>
                <p:grpSpPr bwMode="auto">
                  <a:xfrm>
                    <a:off x="2945" y="3056"/>
                    <a:ext cx="703" cy="173"/>
                    <a:chOff x="2945" y="3056"/>
                    <a:chExt cx="703" cy="173"/>
                  </a:xfrm>
                </p:grpSpPr>
                <p:sp>
                  <p:nvSpPr>
                    <p:cNvPr id="2317" name="Rectangle 2581"/>
                    <p:cNvSpPr>
                      <a:spLocks noChangeArrowheads="1"/>
                    </p:cNvSpPr>
                    <p:nvPr/>
                  </p:nvSpPr>
                  <p:spPr bwMode="auto">
                    <a:xfrm>
                      <a:off x="2945" y="3056"/>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2,200,000</a:t>
                      </a:r>
                    </a:p>
                  </p:txBody>
                </p:sp>
                <p:sp>
                  <p:nvSpPr>
                    <p:cNvPr id="2318" name="Rectangle 3062"/>
                    <p:cNvSpPr>
                      <a:spLocks noChangeArrowheads="1"/>
                    </p:cNvSpPr>
                    <p:nvPr/>
                  </p:nvSpPr>
                  <p:spPr bwMode="auto">
                    <a:xfrm>
                      <a:off x="2945" y="3056"/>
                      <a:ext cx="703" cy="173"/>
                    </a:xfrm>
                    <a:prstGeom prst="rect">
                      <a:avLst/>
                    </a:prstGeom>
                    <a:noFill/>
                    <a:ln w="15875">
                      <a:solidFill>
                        <a:srgbClr val="00FFFF"/>
                      </a:solidFill>
                      <a:miter lim="800000"/>
                      <a:headEnd/>
                      <a:tailEnd/>
                    </a:ln>
                  </p:spPr>
                  <p:txBody>
                    <a:bodyPr/>
                    <a:lstStyle/>
                    <a:p>
                      <a:endParaRPr lang="en-US"/>
                    </a:p>
                  </p:txBody>
                </p:sp>
              </p:grpSp>
            </p:grpSp>
            <p:grpSp>
              <p:nvGrpSpPr>
                <p:cNvPr id="2179" name="Group 3069"/>
                <p:cNvGrpSpPr>
                  <a:grpSpLocks/>
                </p:cNvGrpSpPr>
                <p:nvPr/>
              </p:nvGrpSpPr>
              <p:grpSpPr bwMode="auto">
                <a:xfrm>
                  <a:off x="3648" y="3056"/>
                  <a:ext cx="683" cy="173"/>
                  <a:chOff x="3648" y="3056"/>
                  <a:chExt cx="683" cy="173"/>
                </a:xfrm>
              </p:grpSpPr>
              <p:sp>
                <p:nvSpPr>
                  <p:cNvPr id="2311" name="Rectangle 3068"/>
                  <p:cNvSpPr>
                    <a:spLocks noChangeArrowheads="1"/>
                  </p:cNvSpPr>
                  <p:nvPr/>
                </p:nvSpPr>
                <p:spPr bwMode="auto">
                  <a:xfrm>
                    <a:off x="3648" y="3056"/>
                    <a:ext cx="683" cy="173"/>
                  </a:xfrm>
                  <a:prstGeom prst="rect">
                    <a:avLst/>
                  </a:prstGeom>
                  <a:noFill/>
                  <a:ln w="15875">
                    <a:solidFill>
                      <a:srgbClr val="00FFFF"/>
                    </a:solidFill>
                    <a:miter lim="800000"/>
                    <a:headEnd/>
                    <a:tailEnd/>
                  </a:ln>
                </p:spPr>
                <p:txBody>
                  <a:bodyPr/>
                  <a:lstStyle/>
                  <a:p>
                    <a:endParaRPr lang="en-US"/>
                  </a:p>
                </p:txBody>
              </p:sp>
              <p:grpSp>
                <p:nvGrpSpPr>
                  <p:cNvPr id="2312" name="Group 3067"/>
                  <p:cNvGrpSpPr>
                    <a:grpSpLocks/>
                  </p:cNvGrpSpPr>
                  <p:nvPr/>
                </p:nvGrpSpPr>
                <p:grpSpPr bwMode="auto">
                  <a:xfrm>
                    <a:off x="3648" y="3056"/>
                    <a:ext cx="683" cy="173"/>
                    <a:chOff x="3648" y="3056"/>
                    <a:chExt cx="683" cy="173"/>
                  </a:xfrm>
                </p:grpSpPr>
                <p:sp>
                  <p:nvSpPr>
                    <p:cNvPr id="2313" name="Rectangle 2582"/>
                    <p:cNvSpPr>
                      <a:spLocks noChangeArrowheads="1"/>
                    </p:cNvSpPr>
                    <p:nvPr/>
                  </p:nvSpPr>
                  <p:spPr bwMode="auto">
                    <a:xfrm>
                      <a:off x="3648" y="3056"/>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7,020,000</a:t>
                      </a:r>
                    </a:p>
                  </p:txBody>
                </p:sp>
                <p:sp>
                  <p:nvSpPr>
                    <p:cNvPr id="2314" name="Rectangle 3066"/>
                    <p:cNvSpPr>
                      <a:spLocks noChangeArrowheads="1"/>
                    </p:cNvSpPr>
                    <p:nvPr/>
                  </p:nvSpPr>
                  <p:spPr bwMode="auto">
                    <a:xfrm>
                      <a:off x="3648" y="3056"/>
                      <a:ext cx="683" cy="173"/>
                    </a:xfrm>
                    <a:prstGeom prst="rect">
                      <a:avLst/>
                    </a:prstGeom>
                    <a:noFill/>
                    <a:ln w="15875">
                      <a:solidFill>
                        <a:srgbClr val="00FFFF"/>
                      </a:solidFill>
                      <a:miter lim="800000"/>
                      <a:headEnd/>
                      <a:tailEnd/>
                    </a:ln>
                  </p:spPr>
                  <p:txBody>
                    <a:bodyPr/>
                    <a:lstStyle/>
                    <a:p>
                      <a:endParaRPr lang="en-US"/>
                    </a:p>
                  </p:txBody>
                </p:sp>
              </p:grpSp>
            </p:grpSp>
            <p:grpSp>
              <p:nvGrpSpPr>
                <p:cNvPr id="2180" name="Group 3073"/>
                <p:cNvGrpSpPr>
                  <a:grpSpLocks/>
                </p:cNvGrpSpPr>
                <p:nvPr/>
              </p:nvGrpSpPr>
              <p:grpSpPr bwMode="auto">
                <a:xfrm>
                  <a:off x="4331" y="3056"/>
                  <a:ext cx="849" cy="173"/>
                  <a:chOff x="4331" y="3056"/>
                  <a:chExt cx="849" cy="173"/>
                </a:xfrm>
              </p:grpSpPr>
              <p:sp>
                <p:nvSpPr>
                  <p:cNvPr id="2307" name="Rectangle 3072"/>
                  <p:cNvSpPr>
                    <a:spLocks noChangeArrowheads="1"/>
                  </p:cNvSpPr>
                  <p:nvPr/>
                </p:nvSpPr>
                <p:spPr bwMode="auto">
                  <a:xfrm>
                    <a:off x="4331" y="3056"/>
                    <a:ext cx="849" cy="173"/>
                  </a:xfrm>
                  <a:prstGeom prst="rect">
                    <a:avLst/>
                  </a:prstGeom>
                  <a:noFill/>
                  <a:ln w="15875">
                    <a:solidFill>
                      <a:srgbClr val="00FFFF"/>
                    </a:solidFill>
                    <a:miter lim="800000"/>
                    <a:headEnd/>
                    <a:tailEnd/>
                  </a:ln>
                </p:spPr>
                <p:txBody>
                  <a:bodyPr/>
                  <a:lstStyle/>
                  <a:p>
                    <a:endParaRPr lang="en-US"/>
                  </a:p>
                </p:txBody>
              </p:sp>
              <p:grpSp>
                <p:nvGrpSpPr>
                  <p:cNvPr id="2308" name="Group 3071"/>
                  <p:cNvGrpSpPr>
                    <a:grpSpLocks/>
                  </p:cNvGrpSpPr>
                  <p:nvPr/>
                </p:nvGrpSpPr>
                <p:grpSpPr bwMode="auto">
                  <a:xfrm>
                    <a:off x="4331" y="3056"/>
                    <a:ext cx="849" cy="173"/>
                    <a:chOff x="4331" y="3056"/>
                    <a:chExt cx="849" cy="173"/>
                  </a:xfrm>
                </p:grpSpPr>
                <p:sp>
                  <p:nvSpPr>
                    <p:cNvPr id="2309" name="Rectangle 2583"/>
                    <p:cNvSpPr>
                      <a:spLocks noChangeArrowheads="1"/>
                    </p:cNvSpPr>
                    <p:nvPr/>
                  </p:nvSpPr>
                  <p:spPr bwMode="auto">
                    <a:xfrm>
                      <a:off x="4331" y="3056"/>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90.0</a:t>
                      </a:r>
                    </a:p>
                  </p:txBody>
                </p:sp>
                <p:sp>
                  <p:nvSpPr>
                    <p:cNvPr id="2310" name="Rectangle 3070"/>
                    <p:cNvSpPr>
                      <a:spLocks noChangeArrowheads="1"/>
                    </p:cNvSpPr>
                    <p:nvPr/>
                  </p:nvSpPr>
                  <p:spPr bwMode="auto">
                    <a:xfrm>
                      <a:off x="4331" y="3056"/>
                      <a:ext cx="849" cy="173"/>
                    </a:xfrm>
                    <a:prstGeom prst="rect">
                      <a:avLst/>
                    </a:prstGeom>
                    <a:noFill/>
                    <a:ln w="15875">
                      <a:solidFill>
                        <a:srgbClr val="00FFFF"/>
                      </a:solidFill>
                      <a:miter lim="800000"/>
                      <a:headEnd/>
                      <a:tailEnd/>
                    </a:ln>
                  </p:spPr>
                  <p:txBody>
                    <a:bodyPr/>
                    <a:lstStyle/>
                    <a:p>
                      <a:endParaRPr lang="en-US"/>
                    </a:p>
                  </p:txBody>
                </p:sp>
              </p:grpSp>
            </p:grpSp>
            <p:grpSp>
              <p:nvGrpSpPr>
                <p:cNvPr id="2181" name="Group 3077"/>
                <p:cNvGrpSpPr>
                  <a:grpSpLocks/>
                </p:cNvGrpSpPr>
                <p:nvPr/>
              </p:nvGrpSpPr>
              <p:grpSpPr bwMode="auto">
                <a:xfrm>
                  <a:off x="0" y="3229"/>
                  <a:ext cx="956" cy="173"/>
                  <a:chOff x="0" y="3229"/>
                  <a:chExt cx="956" cy="173"/>
                </a:xfrm>
              </p:grpSpPr>
              <p:sp>
                <p:nvSpPr>
                  <p:cNvPr id="2303" name="Rectangle 3076"/>
                  <p:cNvSpPr>
                    <a:spLocks noChangeArrowheads="1"/>
                  </p:cNvSpPr>
                  <p:nvPr/>
                </p:nvSpPr>
                <p:spPr bwMode="auto">
                  <a:xfrm>
                    <a:off x="0" y="3229"/>
                    <a:ext cx="956" cy="173"/>
                  </a:xfrm>
                  <a:prstGeom prst="rect">
                    <a:avLst/>
                  </a:prstGeom>
                  <a:noFill/>
                  <a:ln w="15875">
                    <a:solidFill>
                      <a:srgbClr val="00FFFF"/>
                    </a:solidFill>
                    <a:miter lim="800000"/>
                    <a:headEnd/>
                    <a:tailEnd/>
                  </a:ln>
                </p:spPr>
                <p:txBody>
                  <a:bodyPr/>
                  <a:lstStyle/>
                  <a:p>
                    <a:endParaRPr lang="en-US"/>
                  </a:p>
                </p:txBody>
              </p:sp>
              <p:grpSp>
                <p:nvGrpSpPr>
                  <p:cNvPr id="2304" name="Group 3075"/>
                  <p:cNvGrpSpPr>
                    <a:grpSpLocks/>
                  </p:cNvGrpSpPr>
                  <p:nvPr/>
                </p:nvGrpSpPr>
                <p:grpSpPr bwMode="auto">
                  <a:xfrm>
                    <a:off x="0" y="3229"/>
                    <a:ext cx="956" cy="173"/>
                    <a:chOff x="0" y="3229"/>
                    <a:chExt cx="956" cy="173"/>
                  </a:xfrm>
                </p:grpSpPr>
                <p:sp>
                  <p:nvSpPr>
                    <p:cNvPr id="2305" name="Rectangle 2584"/>
                    <p:cNvSpPr>
                      <a:spLocks noChangeArrowheads="1"/>
                    </p:cNvSpPr>
                    <p:nvPr/>
                  </p:nvSpPr>
                  <p:spPr bwMode="auto">
                    <a:xfrm>
                      <a:off x="0" y="3229"/>
                      <a:ext cx="956" cy="173"/>
                    </a:xfrm>
                    <a:prstGeom prst="rect">
                      <a:avLst/>
                    </a:prstGeom>
                    <a:noFill/>
                    <a:ln w="15875">
                      <a:solidFill>
                        <a:srgbClr val="00FFFF"/>
                      </a:solidFill>
                      <a:miter lim="800000"/>
                      <a:headEnd/>
                      <a:tailEnd/>
                    </a:ln>
                  </p:spPr>
                  <p:txBody>
                    <a:bodyPr anchor="ctr"/>
                    <a:lstStyle/>
                    <a:p>
                      <a:r>
                        <a:rPr lang="en-US" sz="1400" b="1">
                          <a:solidFill>
                            <a:schemeClr val="bg1"/>
                          </a:solidFill>
                        </a:rPr>
                        <a:t>Turkey</a:t>
                      </a:r>
                    </a:p>
                  </p:txBody>
                </p:sp>
                <p:sp>
                  <p:nvSpPr>
                    <p:cNvPr id="2306" name="Rectangle 3074"/>
                    <p:cNvSpPr>
                      <a:spLocks noChangeArrowheads="1"/>
                    </p:cNvSpPr>
                    <p:nvPr/>
                  </p:nvSpPr>
                  <p:spPr bwMode="auto">
                    <a:xfrm>
                      <a:off x="0" y="3229"/>
                      <a:ext cx="956" cy="173"/>
                    </a:xfrm>
                    <a:prstGeom prst="rect">
                      <a:avLst/>
                    </a:prstGeom>
                    <a:noFill/>
                    <a:ln w="15875">
                      <a:solidFill>
                        <a:srgbClr val="00FFFF"/>
                      </a:solidFill>
                      <a:miter lim="800000"/>
                      <a:headEnd/>
                      <a:tailEnd/>
                    </a:ln>
                  </p:spPr>
                  <p:txBody>
                    <a:bodyPr/>
                    <a:lstStyle/>
                    <a:p>
                      <a:endParaRPr lang="en-US"/>
                    </a:p>
                  </p:txBody>
                </p:sp>
              </p:grpSp>
            </p:grpSp>
            <p:grpSp>
              <p:nvGrpSpPr>
                <p:cNvPr id="2182" name="Group 3081"/>
                <p:cNvGrpSpPr>
                  <a:grpSpLocks/>
                </p:cNvGrpSpPr>
                <p:nvPr/>
              </p:nvGrpSpPr>
              <p:grpSpPr bwMode="auto">
                <a:xfrm>
                  <a:off x="956" y="3229"/>
                  <a:ext cx="683" cy="173"/>
                  <a:chOff x="956" y="3229"/>
                  <a:chExt cx="683" cy="173"/>
                </a:xfrm>
              </p:grpSpPr>
              <p:sp>
                <p:nvSpPr>
                  <p:cNvPr id="2299" name="Rectangle 3080"/>
                  <p:cNvSpPr>
                    <a:spLocks noChangeArrowheads="1"/>
                  </p:cNvSpPr>
                  <p:nvPr/>
                </p:nvSpPr>
                <p:spPr bwMode="auto">
                  <a:xfrm>
                    <a:off x="956" y="3229"/>
                    <a:ext cx="683" cy="173"/>
                  </a:xfrm>
                  <a:prstGeom prst="rect">
                    <a:avLst/>
                  </a:prstGeom>
                  <a:noFill/>
                  <a:ln w="15875">
                    <a:solidFill>
                      <a:srgbClr val="00FFFF"/>
                    </a:solidFill>
                    <a:miter lim="800000"/>
                    <a:headEnd/>
                    <a:tailEnd/>
                  </a:ln>
                </p:spPr>
                <p:txBody>
                  <a:bodyPr/>
                  <a:lstStyle/>
                  <a:p>
                    <a:endParaRPr lang="en-US"/>
                  </a:p>
                </p:txBody>
              </p:sp>
              <p:grpSp>
                <p:nvGrpSpPr>
                  <p:cNvPr id="2300" name="Group 3079"/>
                  <p:cNvGrpSpPr>
                    <a:grpSpLocks/>
                  </p:cNvGrpSpPr>
                  <p:nvPr/>
                </p:nvGrpSpPr>
                <p:grpSpPr bwMode="auto">
                  <a:xfrm>
                    <a:off x="956" y="3229"/>
                    <a:ext cx="683" cy="173"/>
                    <a:chOff x="956" y="3229"/>
                    <a:chExt cx="683" cy="173"/>
                  </a:xfrm>
                </p:grpSpPr>
                <p:sp>
                  <p:nvSpPr>
                    <p:cNvPr id="2301" name="Rectangle 2585"/>
                    <p:cNvSpPr>
                      <a:spLocks noChangeArrowheads="1"/>
                    </p:cNvSpPr>
                    <p:nvPr/>
                  </p:nvSpPr>
                  <p:spPr bwMode="auto">
                    <a:xfrm>
                      <a:off x="956" y="3229"/>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2,850,000</a:t>
                      </a:r>
                    </a:p>
                  </p:txBody>
                </p:sp>
                <p:sp>
                  <p:nvSpPr>
                    <p:cNvPr id="2302" name="Rectangle 3078"/>
                    <p:cNvSpPr>
                      <a:spLocks noChangeArrowheads="1"/>
                    </p:cNvSpPr>
                    <p:nvPr/>
                  </p:nvSpPr>
                  <p:spPr bwMode="auto">
                    <a:xfrm>
                      <a:off x="956" y="3229"/>
                      <a:ext cx="683" cy="173"/>
                    </a:xfrm>
                    <a:prstGeom prst="rect">
                      <a:avLst/>
                    </a:prstGeom>
                    <a:noFill/>
                    <a:ln w="15875">
                      <a:solidFill>
                        <a:srgbClr val="00FFFF"/>
                      </a:solidFill>
                      <a:miter lim="800000"/>
                      <a:headEnd/>
                      <a:tailEnd/>
                    </a:ln>
                  </p:spPr>
                  <p:txBody>
                    <a:bodyPr/>
                    <a:lstStyle/>
                    <a:p>
                      <a:endParaRPr lang="en-US"/>
                    </a:p>
                  </p:txBody>
                </p:sp>
              </p:grpSp>
            </p:grpSp>
            <p:grpSp>
              <p:nvGrpSpPr>
                <p:cNvPr id="2183" name="Group 3085"/>
                <p:cNvGrpSpPr>
                  <a:grpSpLocks/>
                </p:cNvGrpSpPr>
                <p:nvPr/>
              </p:nvGrpSpPr>
              <p:grpSpPr bwMode="auto">
                <a:xfrm>
                  <a:off x="1639" y="3229"/>
                  <a:ext cx="623" cy="173"/>
                  <a:chOff x="1639" y="3229"/>
                  <a:chExt cx="623" cy="173"/>
                </a:xfrm>
              </p:grpSpPr>
              <p:sp>
                <p:nvSpPr>
                  <p:cNvPr id="2295" name="Rectangle 3084"/>
                  <p:cNvSpPr>
                    <a:spLocks noChangeArrowheads="1"/>
                  </p:cNvSpPr>
                  <p:nvPr/>
                </p:nvSpPr>
                <p:spPr bwMode="auto">
                  <a:xfrm>
                    <a:off x="1639" y="3229"/>
                    <a:ext cx="623" cy="173"/>
                  </a:xfrm>
                  <a:prstGeom prst="rect">
                    <a:avLst/>
                  </a:prstGeom>
                  <a:noFill/>
                  <a:ln w="15875">
                    <a:solidFill>
                      <a:srgbClr val="00FFFF"/>
                    </a:solidFill>
                    <a:miter lim="800000"/>
                    <a:headEnd/>
                    <a:tailEnd/>
                  </a:ln>
                </p:spPr>
                <p:txBody>
                  <a:bodyPr/>
                  <a:lstStyle/>
                  <a:p>
                    <a:endParaRPr lang="en-US"/>
                  </a:p>
                </p:txBody>
              </p:sp>
              <p:grpSp>
                <p:nvGrpSpPr>
                  <p:cNvPr id="2296" name="Group 3083"/>
                  <p:cNvGrpSpPr>
                    <a:grpSpLocks/>
                  </p:cNvGrpSpPr>
                  <p:nvPr/>
                </p:nvGrpSpPr>
                <p:grpSpPr bwMode="auto">
                  <a:xfrm>
                    <a:off x="1639" y="3229"/>
                    <a:ext cx="623" cy="173"/>
                    <a:chOff x="1639" y="3229"/>
                    <a:chExt cx="623" cy="173"/>
                  </a:xfrm>
                </p:grpSpPr>
                <p:sp>
                  <p:nvSpPr>
                    <p:cNvPr id="2297" name="Rectangle 2586"/>
                    <p:cNvSpPr>
                      <a:spLocks noChangeArrowheads="1"/>
                    </p:cNvSpPr>
                    <p:nvPr/>
                  </p:nvSpPr>
                  <p:spPr bwMode="auto">
                    <a:xfrm>
                      <a:off x="1639" y="3229"/>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325,000</a:t>
                      </a:r>
                    </a:p>
                  </p:txBody>
                </p:sp>
                <p:sp>
                  <p:nvSpPr>
                    <p:cNvPr id="2298" name="Rectangle 3082"/>
                    <p:cNvSpPr>
                      <a:spLocks noChangeArrowheads="1"/>
                    </p:cNvSpPr>
                    <p:nvPr/>
                  </p:nvSpPr>
                  <p:spPr bwMode="auto">
                    <a:xfrm>
                      <a:off x="1639" y="3229"/>
                      <a:ext cx="623" cy="173"/>
                    </a:xfrm>
                    <a:prstGeom prst="rect">
                      <a:avLst/>
                    </a:prstGeom>
                    <a:noFill/>
                    <a:ln w="15875">
                      <a:solidFill>
                        <a:srgbClr val="00FFFF"/>
                      </a:solidFill>
                      <a:miter lim="800000"/>
                      <a:headEnd/>
                      <a:tailEnd/>
                    </a:ln>
                  </p:spPr>
                  <p:txBody>
                    <a:bodyPr/>
                    <a:lstStyle/>
                    <a:p>
                      <a:endParaRPr lang="en-US"/>
                    </a:p>
                  </p:txBody>
                </p:sp>
              </p:grpSp>
            </p:grpSp>
            <p:grpSp>
              <p:nvGrpSpPr>
                <p:cNvPr id="2184" name="Group 3089"/>
                <p:cNvGrpSpPr>
                  <a:grpSpLocks/>
                </p:cNvGrpSpPr>
                <p:nvPr/>
              </p:nvGrpSpPr>
              <p:grpSpPr bwMode="auto">
                <a:xfrm>
                  <a:off x="2262" y="3229"/>
                  <a:ext cx="683" cy="173"/>
                  <a:chOff x="2262" y="3229"/>
                  <a:chExt cx="683" cy="173"/>
                </a:xfrm>
              </p:grpSpPr>
              <p:sp>
                <p:nvSpPr>
                  <p:cNvPr id="2291" name="Rectangle 3088"/>
                  <p:cNvSpPr>
                    <a:spLocks noChangeArrowheads="1"/>
                  </p:cNvSpPr>
                  <p:nvPr/>
                </p:nvSpPr>
                <p:spPr bwMode="auto">
                  <a:xfrm>
                    <a:off x="2262" y="3229"/>
                    <a:ext cx="683" cy="173"/>
                  </a:xfrm>
                  <a:prstGeom prst="rect">
                    <a:avLst/>
                  </a:prstGeom>
                  <a:noFill/>
                  <a:ln w="15875">
                    <a:solidFill>
                      <a:srgbClr val="00FFFF"/>
                    </a:solidFill>
                    <a:miter lim="800000"/>
                    <a:headEnd/>
                    <a:tailEnd/>
                  </a:ln>
                </p:spPr>
                <p:txBody>
                  <a:bodyPr/>
                  <a:lstStyle/>
                  <a:p>
                    <a:endParaRPr lang="en-US"/>
                  </a:p>
                </p:txBody>
              </p:sp>
              <p:grpSp>
                <p:nvGrpSpPr>
                  <p:cNvPr id="2292" name="Group 3087"/>
                  <p:cNvGrpSpPr>
                    <a:grpSpLocks/>
                  </p:cNvGrpSpPr>
                  <p:nvPr/>
                </p:nvGrpSpPr>
                <p:grpSpPr bwMode="auto">
                  <a:xfrm>
                    <a:off x="2262" y="3229"/>
                    <a:ext cx="683" cy="173"/>
                    <a:chOff x="2262" y="3229"/>
                    <a:chExt cx="683" cy="173"/>
                  </a:xfrm>
                </p:grpSpPr>
                <p:sp>
                  <p:nvSpPr>
                    <p:cNvPr id="2293" name="Rectangle 2587"/>
                    <p:cNvSpPr>
                      <a:spLocks noChangeArrowheads="1"/>
                    </p:cNvSpPr>
                    <p:nvPr/>
                  </p:nvSpPr>
                  <p:spPr bwMode="auto">
                    <a:xfrm>
                      <a:off x="2262" y="3229"/>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400,000</a:t>
                      </a:r>
                    </a:p>
                  </p:txBody>
                </p:sp>
                <p:sp>
                  <p:nvSpPr>
                    <p:cNvPr id="2294" name="Rectangle 3086"/>
                    <p:cNvSpPr>
                      <a:spLocks noChangeArrowheads="1"/>
                    </p:cNvSpPr>
                    <p:nvPr/>
                  </p:nvSpPr>
                  <p:spPr bwMode="auto">
                    <a:xfrm>
                      <a:off x="2262" y="3229"/>
                      <a:ext cx="683" cy="173"/>
                    </a:xfrm>
                    <a:prstGeom prst="rect">
                      <a:avLst/>
                    </a:prstGeom>
                    <a:noFill/>
                    <a:ln w="15875">
                      <a:solidFill>
                        <a:srgbClr val="00FFFF"/>
                      </a:solidFill>
                      <a:miter lim="800000"/>
                      <a:headEnd/>
                      <a:tailEnd/>
                    </a:ln>
                  </p:spPr>
                  <p:txBody>
                    <a:bodyPr/>
                    <a:lstStyle/>
                    <a:p>
                      <a:endParaRPr lang="en-US"/>
                    </a:p>
                  </p:txBody>
                </p:sp>
              </p:grpSp>
            </p:grpSp>
            <p:grpSp>
              <p:nvGrpSpPr>
                <p:cNvPr id="2185" name="Group 3093"/>
                <p:cNvGrpSpPr>
                  <a:grpSpLocks/>
                </p:cNvGrpSpPr>
                <p:nvPr/>
              </p:nvGrpSpPr>
              <p:grpSpPr bwMode="auto">
                <a:xfrm>
                  <a:off x="2945" y="3229"/>
                  <a:ext cx="703" cy="173"/>
                  <a:chOff x="2945" y="3229"/>
                  <a:chExt cx="703" cy="173"/>
                </a:xfrm>
              </p:grpSpPr>
              <p:sp>
                <p:nvSpPr>
                  <p:cNvPr id="2287" name="Rectangle 3092"/>
                  <p:cNvSpPr>
                    <a:spLocks noChangeArrowheads="1"/>
                  </p:cNvSpPr>
                  <p:nvPr/>
                </p:nvSpPr>
                <p:spPr bwMode="auto">
                  <a:xfrm>
                    <a:off x="2945" y="3229"/>
                    <a:ext cx="703" cy="173"/>
                  </a:xfrm>
                  <a:prstGeom prst="rect">
                    <a:avLst/>
                  </a:prstGeom>
                  <a:noFill/>
                  <a:ln w="15875">
                    <a:solidFill>
                      <a:srgbClr val="00FFFF"/>
                    </a:solidFill>
                    <a:miter lim="800000"/>
                    <a:headEnd/>
                    <a:tailEnd/>
                  </a:ln>
                </p:spPr>
                <p:txBody>
                  <a:bodyPr/>
                  <a:lstStyle/>
                  <a:p>
                    <a:endParaRPr lang="en-US"/>
                  </a:p>
                </p:txBody>
              </p:sp>
              <p:grpSp>
                <p:nvGrpSpPr>
                  <p:cNvPr id="2288" name="Group 3091"/>
                  <p:cNvGrpSpPr>
                    <a:grpSpLocks/>
                  </p:cNvGrpSpPr>
                  <p:nvPr/>
                </p:nvGrpSpPr>
                <p:grpSpPr bwMode="auto">
                  <a:xfrm>
                    <a:off x="2945" y="3229"/>
                    <a:ext cx="703" cy="173"/>
                    <a:chOff x="2945" y="3229"/>
                    <a:chExt cx="703" cy="173"/>
                  </a:xfrm>
                </p:grpSpPr>
                <p:sp>
                  <p:nvSpPr>
                    <p:cNvPr id="2289" name="Rectangle 2588"/>
                    <p:cNvSpPr>
                      <a:spLocks noChangeArrowheads="1"/>
                    </p:cNvSpPr>
                    <p:nvPr/>
                  </p:nvSpPr>
                  <p:spPr bwMode="auto">
                    <a:xfrm>
                      <a:off x="2945" y="3229"/>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250,000</a:t>
                      </a:r>
                    </a:p>
                  </p:txBody>
                </p:sp>
                <p:sp>
                  <p:nvSpPr>
                    <p:cNvPr id="2290" name="Rectangle 3090"/>
                    <p:cNvSpPr>
                      <a:spLocks noChangeArrowheads="1"/>
                    </p:cNvSpPr>
                    <p:nvPr/>
                  </p:nvSpPr>
                  <p:spPr bwMode="auto">
                    <a:xfrm>
                      <a:off x="2945" y="3229"/>
                      <a:ext cx="703" cy="173"/>
                    </a:xfrm>
                    <a:prstGeom prst="rect">
                      <a:avLst/>
                    </a:prstGeom>
                    <a:noFill/>
                    <a:ln w="15875">
                      <a:solidFill>
                        <a:srgbClr val="00FFFF"/>
                      </a:solidFill>
                      <a:miter lim="800000"/>
                      <a:headEnd/>
                      <a:tailEnd/>
                    </a:ln>
                  </p:spPr>
                  <p:txBody>
                    <a:bodyPr/>
                    <a:lstStyle/>
                    <a:p>
                      <a:endParaRPr lang="en-US"/>
                    </a:p>
                  </p:txBody>
                </p:sp>
              </p:grpSp>
            </p:grpSp>
            <p:grpSp>
              <p:nvGrpSpPr>
                <p:cNvPr id="2186" name="Group 3097"/>
                <p:cNvGrpSpPr>
                  <a:grpSpLocks/>
                </p:cNvGrpSpPr>
                <p:nvPr/>
              </p:nvGrpSpPr>
              <p:grpSpPr bwMode="auto">
                <a:xfrm>
                  <a:off x="3648" y="3229"/>
                  <a:ext cx="683" cy="173"/>
                  <a:chOff x="3648" y="3229"/>
                  <a:chExt cx="683" cy="173"/>
                </a:xfrm>
              </p:grpSpPr>
              <p:sp>
                <p:nvSpPr>
                  <p:cNvPr id="2283" name="Rectangle 3096"/>
                  <p:cNvSpPr>
                    <a:spLocks noChangeArrowheads="1"/>
                  </p:cNvSpPr>
                  <p:nvPr/>
                </p:nvSpPr>
                <p:spPr bwMode="auto">
                  <a:xfrm>
                    <a:off x="3648" y="3229"/>
                    <a:ext cx="683" cy="173"/>
                  </a:xfrm>
                  <a:prstGeom prst="rect">
                    <a:avLst/>
                  </a:prstGeom>
                  <a:noFill/>
                  <a:ln w="15875">
                    <a:solidFill>
                      <a:srgbClr val="00FFFF"/>
                    </a:solidFill>
                    <a:miter lim="800000"/>
                    <a:headEnd/>
                    <a:tailEnd/>
                  </a:ln>
                </p:spPr>
                <p:txBody>
                  <a:bodyPr/>
                  <a:lstStyle/>
                  <a:p>
                    <a:endParaRPr lang="en-US"/>
                  </a:p>
                </p:txBody>
              </p:sp>
              <p:grpSp>
                <p:nvGrpSpPr>
                  <p:cNvPr id="2284" name="Group 3095"/>
                  <p:cNvGrpSpPr>
                    <a:grpSpLocks/>
                  </p:cNvGrpSpPr>
                  <p:nvPr/>
                </p:nvGrpSpPr>
                <p:grpSpPr bwMode="auto">
                  <a:xfrm>
                    <a:off x="3648" y="3229"/>
                    <a:ext cx="683" cy="173"/>
                    <a:chOff x="3648" y="3229"/>
                    <a:chExt cx="683" cy="173"/>
                  </a:xfrm>
                </p:grpSpPr>
                <p:sp>
                  <p:nvSpPr>
                    <p:cNvPr id="2285" name="Rectangle 2589"/>
                    <p:cNvSpPr>
                      <a:spLocks noChangeArrowheads="1"/>
                    </p:cNvSpPr>
                    <p:nvPr/>
                  </p:nvSpPr>
                  <p:spPr bwMode="auto">
                    <a:xfrm>
                      <a:off x="3648" y="3229"/>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975,000</a:t>
                      </a:r>
                    </a:p>
                  </p:txBody>
                </p:sp>
                <p:sp>
                  <p:nvSpPr>
                    <p:cNvPr id="2286" name="Rectangle 3094"/>
                    <p:cNvSpPr>
                      <a:spLocks noChangeArrowheads="1"/>
                    </p:cNvSpPr>
                    <p:nvPr/>
                  </p:nvSpPr>
                  <p:spPr bwMode="auto">
                    <a:xfrm>
                      <a:off x="3648" y="3229"/>
                      <a:ext cx="683" cy="173"/>
                    </a:xfrm>
                    <a:prstGeom prst="rect">
                      <a:avLst/>
                    </a:prstGeom>
                    <a:noFill/>
                    <a:ln w="15875">
                      <a:solidFill>
                        <a:srgbClr val="00FFFF"/>
                      </a:solidFill>
                      <a:miter lim="800000"/>
                      <a:headEnd/>
                      <a:tailEnd/>
                    </a:ln>
                  </p:spPr>
                  <p:txBody>
                    <a:bodyPr/>
                    <a:lstStyle/>
                    <a:p>
                      <a:endParaRPr lang="en-US"/>
                    </a:p>
                  </p:txBody>
                </p:sp>
              </p:grpSp>
            </p:grpSp>
            <p:grpSp>
              <p:nvGrpSpPr>
                <p:cNvPr id="2187" name="Group 3101"/>
                <p:cNvGrpSpPr>
                  <a:grpSpLocks/>
                </p:cNvGrpSpPr>
                <p:nvPr/>
              </p:nvGrpSpPr>
              <p:grpSpPr bwMode="auto">
                <a:xfrm>
                  <a:off x="4331" y="3229"/>
                  <a:ext cx="849" cy="173"/>
                  <a:chOff x="4331" y="3229"/>
                  <a:chExt cx="849" cy="173"/>
                </a:xfrm>
              </p:grpSpPr>
              <p:sp>
                <p:nvSpPr>
                  <p:cNvPr id="2279" name="Rectangle 3100"/>
                  <p:cNvSpPr>
                    <a:spLocks noChangeArrowheads="1"/>
                  </p:cNvSpPr>
                  <p:nvPr/>
                </p:nvSpPr>
                <p:spPr bwMode="auto">
                  <a:xfrm>
                    <a:off x="4331" y="3229"/>
                    <a:ext cx="849" cy="173"/>
                  </a:xfrm>
                  <a:prstGeom prst="rect">
                    <a:avLst/>
                  </a:prstGeom>
                  <a:noFill/>
                  <a:ln w="15875">
                    <a:solidFill>
                      <a:srgbClr val="00FFFF"/>
                    </a:solidFill>
                    <a:miter lim="800000"/>
                    <a:headEnd/>
                    <a:tailEnd/>
                  </a:ln>
                </p:spPr>
                <p:txBody>
                  <a:bodyPr/>
                  <a:lstStyle/>
                  <a:p>
                    <a:endParaRPr lang="en-US"/>
                  </a:p>
                </p:txBody>
              </p:sp>
              <p:grpSp>
                <p:nvGrpSpPr>
                  <p:cNvPr id="2280" name="Group 3099"/>
                  <p:cNvGrpSpPr>
                    <a:grpSpLocks/>
                  </p:cNvGrpSpPr>
                  <p:nvPr/>
                </p:nvGrpSpPr>
                <p:grpSpPr bwMode="auto">
                  <a:xfrm>
                    <a:off x="4331" y="3229"/>
                    <a:ext cx="849" cy="173"/>
                    <a:chOff x="4331" y="3229"/>
                    <a:chExt cx="849" cy="173"/>
                  </a:xfrm>
                </p:grpSpPr>
                <p:sp>
                  <p:nvSpPr>
                    <p:cNvPr id="2281" name="Rectangle 2590"/>
                    <p:cNvSpPr>
                      <a:spLocks noChangeArrowheads="1"/>
                    </p:cNvSpPr>
                    <p:nvPr/>
                  </p:nvSpPr>
                  <p:spPr bwMode="auto">
                    <a:xfrm>
                      <a:off x="4331" y="3229"/>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34.2</a:t>
                      </a:r>
                    </a:p>
                  </p:txBody>
                </p:sp>
                <p:sp>
                  <p:nvSpPr>
                    <p:cNvPr id="2282" name="Rectangle 3098"/>
                    <p:cNvSpPr>
                      <a:spLocks noChangeArrowheads="1"/>
                    </p:cNvSpPr>
                    <p:nvPr/>
                  </p:nvSpPr>
                  <p:spPr bwMode="auto">
                    <a:xfrm>
                      <a:off x="4331" y="3229"/>
                      <a:ext cx="849" cy="173"/>
                    </a:xfrm>
                    <a:prstGeom prst="rect">
                      <a:avLst/>
                    </a:prstGeom>
                    <a:noFill/>
                    <a:ln w="15875">
                      <a:solidFill>
                        <a:srgbClr val="00FFFF"/>
                      </a:solidFill>
                      <a:miter lim="800000"/>
                      <a:headEnd/>
                      <a:tailEnd/>
                    </a:ln>
                  </p:spPr>
                  <p:txBody>
                    <a:bodyPr/>
                    <a:lstStyle/>
                    <a:p>
                      <a:endParaRPr lang="en-US"/>
                    </a:p>
                  </p:txBody>
                </p:sp>
              </p:grpSp>
            </p:grpSp>
            <p:grpSp>
              <p:nvGrpSpPr>
                <p:cNvPr id="2188" name="Group 3105"/>
                <p:cNvGrpSpPr>
                  <a:grpSpLocks/>
                </p:cNvGrpSpPr>
                <p:nvPr/>
              </p:nvGrpSpPr>
              <p:grpSpPr bwMode="auto">
                <a:xfrm>
                  <a:off x="0" y="3402"/>
                  <a:ext cx="956" cy="173"/>
                  <a:chOff x="0" y="3402"/>
                  <a:chExt cx="956" cy="173"/>
                </a:xfrm>
              </p:grpSpPr>
              <p:sp>
                <p:nvSpPr>
                  <p:cNvPr id="2275" name="Rectangle 3104"/>
                  <p:cNvSpPr>
                    <a:spLocks noChangeArrowheads="1"/>
                  </p:cNvSpPr>
                  <p:nvPr/>
                </p:nvSpPr>
                <p:spPr bwMode="auto">
                  <a:xfrm>
                    <a:off x="0" y="3402"/>
                    <a:ext cx="956" cy="173"/>
                  </a:xfrm>
                  <a:prstGeom prst="rect">
                    <a:avLst/>
                  </a:prstGeom>
                  <a:noFill/>
                  <a:ln w="15875">
                    <a:solidFill>
                      <a:srgbClr val="00FFFF"/>
                    </a:solidFill>
                    <a:miter lim="800000"/>
                    <a:headEnd/>
                    <a:tailEnd/>
                  </a:ln>
                </p:spPr>
                <p:txBody>
                  <a:bodyPr/>
                  <a:lstStyle/>
                  <a:p>
                    <a:endParaRPr lang="en-US"/>
                  </a:p>
                </p:txBody>
              </p:sp>
              <p:grpSp>
                <p:nvGrpSpPr>
                  <p:cNvPr id="2276" name="Group 3103"/>
                  <p:cNvGrpSpPr>
                    <a:grpSpLocks/>
                  </p:cNvGrpSpPr>
                  <p:nvPr/>
                </p:nvGrpSpPr>
                <p:grpSpPr bwMode="auto">
                  <a:xfrm>
                    <a:off x="0" y="3402"/>
                    <a:ext cx="956" cy="173"/>
                    <a:chOff x="0" y="3402"/>
                    <a:chExt cx="956" cy="173"/>
                  </a:xfrm>
                </p:grpSpPr>
                <p:sp>
                  <p:nvSpPr>
                    <p:cNvPr id="2277" name="Rectangle 2591"/>
                    <p:cNvSpPr>
                      <a:spLocks noChangeArrowheads="1"/>
                    </p:cNvSpPr>
                    <p:nvPr/>
                  </p:nvSpPr>
                  <p:spPr bwMode="auto">
                    <a:xfrm>
                      <a:off x="0" y="3402"/>
                      <a:ext cx="956" cy="173"/>
                    </a:xfrm>
                    <a:prstGeom prst="rect">
                      <a:avLst/>
                    </a:prstGeom>
                    <a:noFill/>
                    <a:ln w="15875">
                      <a:solidFill>
                        <a:srgbClr val="00FFFF"/>
                      </a:solidFill>
                      <a:miter lim="800000"/>
                      <a:headEnd/>
                      <a:tailEnd/>
                    </a:ln>
                  </p:spPr>
                  <p:txBody>
                    <a:bodyPr anchor="ctr"/>
                    <a:lstStyle/>
                    <a:p>
                      <a:r>
                        <a:rPr lang="en-US" sz="1400" b="1">
                          <a:solidFill>
                            <a:schemeClr val="bg1"/>
                          </a:solidFill>
                        </a:rPr>
                        <a:t>Bulgaria</a:t>
                      </a:r>
                    </a:p>
                  </p:txBody>
                </p:sp>
                <p:sp>
                  <p:nvSpPr>
                    <p:cNvPr id="2278" name="Rectangle 3102"/>
                    <p:cNvSpPr>
                      <a:spLocks noChangeArrowheads="1"/>
                    </p:cNvSpPr>
                    <p:nvPr/>
                  </p:nvSpPr>
                  <p:spPr bwMode="auto">
                    <a:xfrm>
                      <a:off x="0" y="3402"/>
                      <a:ext cx="956" cy="173"/>
                    </a:xfrm>
                    <a:prstGeom prst="rect">
                      <a:avLst/>
                    </a:prstGeom>
                    <a:noFill/>
                    <a:ln w="15875">
                      <a:solidFill>
                        <a:srgbClr val="00FFFF"/>
                      </a:solidFill>
                      <a:miter lim="800000"/>
                      <a:headEnd/>
                      <a:tailEnd/>
                    </a:ln>
                  </p:spPr>
                  <p:txBody>
                    <a:bodyPr/>
                    <a:lstStyle/>
                    <a:p>
                      <a:endParaRPr lang="en-US"/>
                    </a:p>
                  </p:txBody>
                </p:sp>
              </p:grpSp>
            </p:grpSp>
            <p:grpSp>
              <p:nvGrpSpPr>
                <p:cNvPr id="2189" name="Group 3109"/>
                <p:cNvGrpSpPr>
                  <a:grpSpLocks/>
                </p:cNvGrpSpPr>
                <p:nvPr/>
              </p:nvGrpSpPr>
              <p:grpSpPr bwMode="auto">
                <a:xfrm>
                  <a:off x="956" y="3402"/>
                  <a:ext cx="683" cy="173"/>
                  <a:chOff x="956" y="3402"/>
                  <a:chExt cx="683" cy="173"/>
                </a:xfrm>
              </p:grpSpPr>
              <p:sp>
                <p:nvSpPr>
                  <p:cNvPr id="2271" name="Rectangle 3108"/>
                  <p:cNvSpPr>
                    <a:spLocks noChangeArrowheads="1"/>
                  </p:cNvSpPr>
                  <p:nvPr/>
                </p:nvSpPr>
                <p:spPr bwMode="auto">
                  <a:xfrm>
                    <a:off x="956" y="3402"/>
                    <a:ext cx="683" cy="173"/>
                  </a:xfrm>
                  <a:prstGeom prst="rect">
                    <a:avLst/>
                  </a:prstGeom>
                  <a:noFill/>
                  <a:ln w="15875">
                    <a:solidFill>
                      <a:srgbClr val="00FFFF"/>
                    </a:solidFill>
                    <a:miter lim="800000"/>
                    <a:headEnd/>
                    <a:tailEnd/>
                  </a:ln>
                </p:spPr>
                <p:txBody>
                  <a:bodyPr/>
                  <a:lstStyle/>
                  <a:p>
                    <a:endParaRPr lang="en-US"/>
                  </a:p>
                </p:txBody>
              </p:sp>
              <p:grpSp>
                <p:nvGrpSpPr>
                  <p:cNvPr id="2272" name="Group 3107"/>
                  <p:cNvGrpSpPr>
                    <a:grpSpLocks/>
                  </p:cNvGrpSpPr>
                  <p:nvPr/>
                </p:nvGrpSpPr>
                <p:grpSpPr bwMode="auto">
                  <a:xfrm>
                    <a:off x="956" y="3402"/>
                    <a:ext cx="683" cy="173"/>
                    <a:chOff x="956" y="3402"/>
                    <a:chExt cx="683" cy="173"/>
                  </a:xfrm>
                </p:grpSpPr>
                <p:sp>
                  <p:nvSpPr>
                    <p:cNvPr id="2273" name="Rectangle 2592"/>
                    <p:cNvSpPr>
                      <a:spLocks noChangeArrowheads="1"/>
                    </p:cNvSpPr>
                    <p:nvPr/>
                  </p:nvSpPr>
                  <p:spPr bwMode="auto">
                    <a:xfrm>
                      <a:off x="956" y="3402"/>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1,200,000</a:t>
                      </a:r>
                    </a:p>
                  </p:txBody>
                </p:sp>
                <p:sp>
                  <p:nvSpPr>
                    <p:cNvPr id="2274" name="Rectangle 3106"/>
                    <p:cNvSpPr>
                      <a:spLocks noChangeArrowheads="1"/>
                    </p:cNvSpPr>
                    <p:nvPr/>
                  </p:nvSpPr>
                  <p:spPr bwMode="auto">
                    <a:xfrm>
                      <a:off x="956" y="3402"/>
                      <a:ext cx="683" cy="173"/>
                    </a:xfrm>
                    <a:prstGeom prst="rect">
                      <a:avLst/>
                    </a:prstGeom>
                    <a:noFill/>
                    <a:ln w="15875">
                      <a:solidFill>
                        <a:srgbClr val="00FFFF"/>
                      </a:solidFill>
                      <a:miter lim="800000"/>
                      <a:headEnd/>
                      <a:tailEnd/>
                    </a:ln>
                  </p:spPr>
                  <p:txBody>
                    <a:bodyPr/>
                    <a:lstStyle/>
                    <a:p>
                      <a:endParaRPr lang="en-US"/>
                    </a:p>
                  </p:txBody>
                </p:sp>
              </p:grpSp>
            </p:grpSp>
            <p:grpSp>
              <p:nvGrpSpPr>
                <p:cNvPr id="2190" name="Group 3113"/>
                <p:cNvGrpSpPr>
                  <a:grpSpLocks/>
                </p:cNvGrpSpPr>
                <p:nvPr/>
              </p:nvGrpSpPr>
              <p:grpSpPr bwMode="auto">
                <a:xfrm>
                  <a:off x="1639" y="3402"/>
                  <a:ext cx="623" cy="173"/>
                  <a:chOff x="1639" y="3402"/>
                  <a:chExt cx="623" cy="173"/>
                </a:xfrm>
              </p:grpSpPr>
              <p:sp>
                <p:nvSpPr>
                  <p:cNvPr id="2267" name="Rectangle 3112"/>
                  <p:cNvSpPr>
                    <a:spLocks noChangeArrowheads="1"/>
                  </p:cNvSpPr>
                  <p:nvPr/>
                </p:nvSpPr>
                <p:spPr bwMode="auto">
                  <a:xfrm>
                    <a:off x="1639" y="3402"/>
                    <a:ext cx="623" cy="173"/>
                  </a:xfrm>
                  <a:prstGeom prst="rect">
                    <a:avLst/>
                  </a:prstGeom>
                  <a:noFill/>
                  <a:ln w="15875">
                    <a:solidFill>
                      <a:srgbClr val="00FFFF"/>
                    </a:solidFill>
                    <a:miter lim="800000"/>
                    <a:headEnd/>
                    <a:tailEnd/>
                  </a:ln>
                </p:spPr>
                <p:txBody>
                  <a:bodyPr/>
                  <a:lstStyle/>
                  <a:p>
                    <a:endParaRPr lang="en-US"/>
                  </a:p>
                </p:txBody>
              </p:sp>
              <p:grpSp>
                <p:nvGrpSpPr>
                  <p:cNvPr id="2268" name="Group 3111"/>
                  <p:cNvGrpSpPr>
                    <a:grpSpLocks/>
                  </p:cNvGrpSpPr>
                  <p:nvPr/>
                </p:nvGrpSpPr>
                <p:grpSpPr bwMode="auto">
                  <a:xfrm>
                    <a:off x="1639" y="3402"/>
                    <a:ext cx="623" cy="173"/>
                    <a:chOff x="1639" y="3402"/>
                    <a:chExt cx="623" cy="173"/>
                  </a:xfrm>
                </p:grpSpPr>
                <p:sp>
                  <p:nvSpPr>
                    <p:cNvPr id="2269" name="Rectangle 2593"/>
                    <p:cNvSpPr>
                      <a:spLocks noChangeArrowheads="1"/>
                    </p:cNvSpPr>
                    <p:nvPr/>
                  </p:nvSpPr>
                  <p:spPr bwMode="auto">
                    <a:xfrm>
                      <a:off x="1639" y="3402"/>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87,500</a:t>
                      </a:r>
                    </a:p>
                  </p:txBody>
                </p:sp>
                <p:sp>
                  <p:nvSpPr>
                    <p:cNvPr id="2270" name="Rectangle 3110"/>
                    <p:cNvSpPr>
                      <a:spLocks noChangeArrowheads="1"/>
                    </p:cNvSpPr>
                    <p:nvPr/>
                  </p:nvSpPr>
                  <p:spPr bwMode="auto">
                    <a:xfrm>
                      <a:off x="1639" y="3402"/>
                      <a:ext cx="623" cy="173"/>
                    </a:xfrm>
                    <a:prstGeom prst="rect">
                      <a:avLst/>
                    </a:prstGeom>
                    <a:noFill/>
                    <a:ln w="15875">
                      <a:solidFill>
                        <a:srgbClr val="00FFFF"/>
                      </a:solidFill>
                      <a:miter lim="800000"/>
                      <a:headEnd/>
                      <a:tailEnd/>
                    </a:ln>
                  </p:spPr>
                  <p:txBody>
                    <a:bodyPr/>
                    <a:lstStyle/>
                    <a:p>
                      <a:endParaRPr lang="en-US"/>
                    </a:p>
                  </p:txBody>
                </p:sp>
              </p:grpSp>
            </p:grpSp>
            <p:grpSp>
              <p:nvGrpSpPr>
                <p:cNvPr id="2191" name="Group 3117"/>
                <p:cNvGrpSpPr>
                  <a:grpSpLocks/>
                </p:cNvGrpSpPr>
                <p:nvPr/>
              </p:nvGrpSpPr>
              <p:grpSpPr bwMode="auto">
                <a:xfrm>
                  <a:off x="2262" y="3402"/>
                  <a:ext cx="683" cy="173"/>
                  <a:chOff x="2262" y="3402"/>
                  <a:chExt cx="683" cy="173"/>
                </a:xfrm>
              </p:grpSpPr>
              <p:sp>
                <p:nvSpPr>
                  <p:cNvPr id="2263" name="Rectangle 3116"/>
                  <p:cNvSpPr>
                    <a:spLocks noChangeArrowheads="1"/>
                  </p:cNvSpPr>
                  <p:nvPr/>
                </p:nvSpPr>
                <p:spPr bwMode="auto">
                  <a:xfrm>
                    <a:off x="2262" y="3402"/>
                    <a:ext cx="683" cy="173"/>
                  </a:xfrm>
                  <a:prstGeom prst="rect">
                    <a:avLst/>
                  </a:prstGeom>
                  <a:noFill/>
                  <a:ln w="15875">
                    <a:solidFill>
                      <a:srgbClr val="00FFFF"/>
                    </a:solidFill>
                    <a:miter lim="800000"/>
                    <a:headEnd/>
                    <a:tailEnd/>
                  </a:ln>
                </p:spPr>
                <p:txBody>
                  <a:bodyPr/>
                  <a:lstStyle/>
                  <a:p>
                    <a:endParaRPr lang="en-US"/>
                  </a:p>
                </p:txBody>
              </p:sp>
              <p:grpSp>
                <p:nvGrpSpPr>
                  <p:cNvPr id="2264" name="Group 3115"/>
                  <p:cNvGrpSpPr>
                    <a:grpSpLocks/>
                  </p:cNvGrpSpPr>
                  <p:nvPr/>
                </p:nvGrpSpPr>
                <p:grpSpPr bwMode="auto">
                  <a:xfrm>
                    <a:off x="2262" y="3402"/>
                    <a:ext cx="683" cy="173"/>
                    <a:chOff x="2262" y="3402"/>
                    <a:chExt cx="683" cy="173"/>
                  </a:xfrm>
                </p:grpSpPr>
                <p:sp>
                  <p:nvSpPr>
                    <p:cNvPr id="2265" name="Rectangle 2594"/>
                    <p:cNvSpPr>
                      <a:spLocks noChangeArrowheads="1"/>
                    </p:cNvSpPr>
                    <p:nvPr/>
                  </p:nvSpPr>
                  <p:spPr bwMode="auto">
                    <a:xfrm>
                      <a:off x="2262" y="3402"/>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152,390</a:t>
                      </a:r>
                    </a:p>
                  </p:txBody>
                </p:sp>
                <p:sp>
                  <p:nvSpPr>
                    <p:cNvPr id="2266" name="Rectangle 3114"/>
                    <p:cNvSpPr>
                      <a:spLocks noChangeArrowheads="1"/>
                    </p:cNvSpPr>
                    <p:nvPr/>
                  </p:nvSpPr>
                  <p:spPr bwMode="auto">
                    <a:xfrm>
                      <a:off x="2262" y="3402"/>
                      <a:ext cx="683" cy="173"/>
                    </a:xfrm>
                    <a:prstGeom prst="rect">
                      <a:avLst/>
                    </a:prstGeom>
                    <a:noFill/>
                    <a:ln w="15875">
                      <a:solidFill>
                        <a:srgbClr val="00FFFF"/>
                      </a:solidFill>
                      <a:miter lim="800000"/>
                      <a:headEnd/>
                      <a:tailEnd/>
                    </a:ln>
                  </p:spPr>
                  <p:txBody>
                    <a:bodyPr/>
                    <a:lstStyle/>
                    <a:p>
                      <a:endParaRPr lang="en-US"/>
                    </a:p>
                  </p:txBody>
                </p:sp>
              </p:grpSp>
            </p:grpSp>
            <p:grpSp>
              <p:nvGrpSpPr>
                <p:cNvPr id="2192" name="Group 3121"/>
                <p:cNvGrpSpPr>
                  <a:grpSpLocks/>
                </p:cNvGrpSpPr>
                <p:nvPr/>
              </p:nvGrpSpPr>
              <p:grpSpPr bwMode="auto">
                <a:xfrm>
                  <a:off x="2945" y="3402"/>
                  <a:ext cx="703" cy="173"/>
                  <a:chOff x="2945" y="3402"/>
                  <a:chExt cx="703" cy="173"/>
                </a:xfrm>
              </p:grpSpPr>
              <p:sp>
                <p:nvSpPr>
                  <p:cNvPr id="2259" name="Rectangle 3120"/>
                  <p:cNvSpPr>
                    <a:spLocks noChangeArrowheads="1"/>
                  </p:cNvSpPr>
                  <p:nvPr/>
                </p:nvSpPr>
                <p:spPr bwMode="auto">
                  <a:xfrm>
                    <a:off x="2945" y="3402"/>
                    <a:ext cx="703" cy="173"/>
                  </a:xfrm>
                  <a:prstGeom prst="rect">
                    <a:avLst/>
                  </a:prstGeom>
                  <a:noFill/>
                  <a:ln w="15875">
                    <a:solidFill>
                      <a:srgbClr val="00FFFF"/>
                    </a:solidFill>
                    <a:miter lim="800000"/>
                    <a:headEnd/>
                    <a:tailEnd/>
                  </a:ln>
                </p:spPr>
                <p:txBody>
                  <a:bodyPr/>
                  <a:lstStyle/>
                  <a:p>
                    <a:endParaRPr lang="en-US"/>
                  </a:p>
                </p:txBody>
              </p:sp>
              <p:grpSp>
                <p:nvGrpSpPr>
                  <p:cNvPr id="2260" name="Group 3119"/>
                  <p:cNvGrpSpPr>
                    <a:grpSpLocks/>
                  </p:cNvGrpSpPr>
                  <p:nvPr/>
                </p:nvGrpSpPr>
                <p:grpSpPr bwMode="auto">
                  <a:xfrm>
                    <a:off x="2945" y="3402"/>
                    <a:ext cx="703" cy="173"/>
                    <a:chOff x="2945" y="3402"/>
                    <a:chExt cx="703" cy="173"/>
                  </a:xfrm>
                </p:grpSpPr>
                <p:sp>
                  <p:nvSpPr>
                    <p:cNvPr id="2261" name="Rectangle 2595"/>
                    <p:cNvSpPr>
                      <a:spLocks noChangeArrowheads="1"/>
                    </p:cNvSpPr>
                    <p:nvPr/>
                  </p:nvSpPr>
                  <p:spPr bwMode="auto">
                    <a:xfrm>
                      <a:off x="2945" y="3402"/>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27,029</a:t>
                      </a:r>
                    </a:p>
                  </p:txBody>
                </p:sp>
                <p:sp>
                  <p:nvSpPr>
                    <p:cNvPr id="2262" name="Rectangle 3118"/>
                    <p:cNvSpPr>
                      <a:spLocks noChangeArrowheads="1"/>
                    </p:cNvSpPr>
                    <p:nvPr/>
                  </p:nvSpPr>
                  <p:spPr bwMode="auto">
                    <a:xfrm>
                      <a:off x="2945" y="3402"/>
                      <a:ext cx="703" cy="173"/>
                    </a:xfrm>
                    <a:prstGeom prst="rect">
                      <a:avLst/>
                    </a:prstGeom>
                    <a:noFill/>
                    <a:ln w="15875">
                      <a:solidFill>
                        <a:srgbClr val="00FFFF"/>
                      </a:solidFill>
                      <a:miter lim="800000"/>
                      <a:headEnd/>
                      <a:tailEnd/>
                    </a:ln>
                  </p:spPr>
                  <p:txBody>
                    <a:bodyPr/>
                    <a:lstStyle/>
                    <a:p>
                      <a:endParaRPr lang="en-US"/>
                    </a:p>
                  </p:txBody>
                </p:sp>
              </p:grpSp>
            </p:grpSp>
            <p:grpSp>
              <p:nvGrpSpPr>
                <p:cNvPr id="2193" name="Group 3125"/>
                <p:cNvGrpSpPr>
                  <a:grpSpLocks/>
                </p:cNvGrpSpPr>
                <p:nvPr/>
              </p:nvGrpSpPr>
              <p:grpSpPr bwMode="auto">
                <a:xfrm>
                  <a:off x="3648" y="3402"/>
                  <a:ext cx="683" cy="173"/>
                  <a:chOff x="3648" y="3402"/>
                  <a:chExt cx="683" cy="173"/>
                </a:xfrm>
              </p:grpSpPr>
              <p:sp>
                <p:nvSpPr>
                  <p:cNvPr id="2255" name="Rectangle 3124"/>
                  <p:cNvSpPr>
                    <a:spLocks noChangeArrowheads="1"/>
                  </p:cNvSpPr>
                  <p:nvPr/>
                </p:nvSpPr>
                <p:spPr bwMode="auto">
                  <a:xfrm>
                    <a:off x="3648" y="3402"/>
                    <a:ext cx="683" cy="173"/>
                  </a:xfrm>
                  <a:prstGeom prst="rect">
                    <a:avLst/>
                  </a:prstGeom>
                  <a:noFill/>
                  <a:ln w="15875">
                    <a:solidFill>
                      <a:srgbClr val="00FFFF"/>
                    </a:solidFill>
                    <a:miter lim="800000"/>
                    <a:headEnd/>
                    <a:tailEnd/>
                  </a:ln>
                </p:spPr>
                <p:txBody>
                  <a:bodyPr/>
                  <a:lstStyle/>
                  <a:p>
                    <a:endParaRPr lang="en-US"/>
                  </a:p>
                </p:txBody>
              </p:sp>
              <p:grpSp>
                <p:nvGrpSpPr>
                  <p:cNvPr id="2256" name="Group 3123"/>
                  <p:cNvGrpSpPr>
                    <a:grpSpLocks/>
                  </p:cNvGrpSpPr>
                  <p:nvPr/>
                </p:nvGrpSpPr>
                <p:grpSpPr bwMode="auto">
                  <a:xfrm>
                    <a:off x="3648" y="3402"/>
                    <a:ext cx="683" cy="173"/>
                    <a:chOff x="3648" y="3402"/>
                    <a:chExt cx="683" cy="173"/>
                  </a:xfrm>
                </p:grpSpPr>
                <p:sp>
                  <p:nvSpPr>
                    <p:cNvPr id="2257" name="Rectangle 2596"/>
                    <p:cNvSpPr>
                      <a:spLocks noChangeArrowheads="1"/>
                    </p:cNvSpPr>
                    <p:nvPr/>
                  </p:nvSpPr>
                  <p:spPr bwMode="auto">
                    <a:xfrm>
                      <a:off x="3648" y="3402"/>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266,919</a:t>
                      </a:r>
                    </a:p>
                  </p:txBody>
                </p:sp>
                <p:sp>
                  <p:nvSpPr>
                    <p:cNvPr id="2258" name="Rectangle 3122"/>
                    <p:cNvSpPr>
                      <a:spLocks noChangeArrowheads="1"/>
                    </p:cNvSpPr>
                    <p:nvPr/>
                  </p:nvSpPr>
                  <p:spPr bwMode="auto">
                    <a:xfrm>
                      <a:off x="3648" y="3402"/>
                      <a:ext cx="683" cy="173"/>
                    </a:xfrm>
                    <a:prstGeom prst="rect">
                      <a:avLst/>
                    </a:prstGeom>
                    <a:noFill/>
                    <a:ln w="15875">
                      <a:solidFill>
                        <a:srgbClr val="00FFFF"/>
                      </a:solidFill>
                      <a:miter lim="800000"/>
                      <a:headEnd/>
                      <a:tailEnd/>
                    </a:ln>
                  </p:spPr>
                  <p:txBody>
                    <a:bodyPr/>
                    <a:lstStyle/>
                    <a:p>
                      <a:endParaRPr lang="en-US"/>
                    </a:p>
                  </p:txBody>
                </p:sp>
              </p:grpSp>
            </p:grpSp>
            <p:grpSp>
              <p:nvGrpSpPr>
                <p:cNvPr id="2194" name="Group 3129"/>
                <p:cNvGrpSpPr>
                  <a:grpSpLocks/>
                </p:cNvGrpSpPr>
                <p:nvPr/>
              </p:nvGrpSpPr>
              <p:grpSpPr bwMode="auto">
                <a:xfrm>
                  <a:off x="4331" y="3402"/>
                  <a:ext cx="849" cy="173"/>
                  <a:chOff x="4331" y="3402"/>
                  <a:chExt cx="849" cy="173"/>
                </a:xfrm>
              </p:grpSpPr>
              <p:sp>
                <p:nvSpPr>
                  <p:cNvPr id="2251" name="Rectangle 3128"/>
                  <p:cNvSpPr>
                    <a:spLocks noChangeArrowheads="1"/>
                  </p:cNvSpPr>
                  <p:nvPr/>
                </p:nvSpPr>
                <p:spPr bwMode="auto">
                  <a:xfrm>
                    <a:off x="4331" y="3402"/>
                    <a:ext cx="849" cy="173"/>
                  </a:xfrm>
                  <a:prstGeom prst="rect">
                    <a:avLst/>
                  </a:prstGeom>
                  <a:noFill/>
                  <a:ln w="15875">
                    <a:solidFill>
                      <a:srgbClr val="00FFFF"/>
                    </a:solidFill>
                    <a:miter lim="800000"/>
                    <a:headEnd/>
                    <a:tailEnd/>
                  </a:ln>
                </p:spPr>
                <p:txBody>
                  <a:bodyPr/>
                  <a:lstStyle/>
                  <a:p>
                    <a:endParaRPr lang="en-US"/>
                  </a:p>
                </p:txBody>
              </p:sp>
              <p:grpSp>
                <p:nvGrpSpPr>
                  <p:cNvPr id="2252" name="Group 3127"/>
                  <p:cNvGrpSpPr>
                    <a:grpSpLocks/>
                  </p:cNvGrpSpPr>
                  <p:nvPr/>
                </p:nvGrpSpPr>
                <p:grpSpPr bwMode="auto">
                  <a:xfrm>
                    <a:off x="4331" y="3402"/>
                    <a:ext cx="849" cy="173"/>
                    <a:chOff x="4331" y="3402"/>
                    <a:chExt cx="849" cy="173"/>
                  </a:xfrm>
                </p:grpSpPr>
                <p:sp>
                  <p:nvSpPr>
                    <p:cNvPr id="2253" name="Rectangle 2597"/>
                    <p:cNvSpPr>
                      <a:spLocks noChangeArrowheads="1"/>
                    </p:cNvSpPr>
                    <p:nvPr/>
                  </p:nvSpPr>
                  <p:spPr bwMode="auto">
                    <a:xfrm>
                      <a:off x="4331" y="3402"/>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22.2</a:t>
                      </a:r>
                    </a:p>
                  </p:txBody>
                </p:sp>
                <p:sp>
                  <p:nvSpPr>
                    <p:cNvPr id="2254" name="Rectangle 3126"/>
                    <p:cNvSpPr>
                      <a:spLocks noChangeArrowheads="1"/>
                    </p:cNvSpPr>
                    <p:nvPr/>
                  </p:nvSpPr>
                  <p:spPr bwMode="auto">
                    <a:xfrm>
                      <a:off x="4331" y="3402"/>
                      <a:ext cx="849" cy="173"/>
                    </a:xfrm>
                    <a:prstGeom prst="rect">
                      <a:avLst/>
                    </a:prstGeom>
                    <a:noFill/>
                    <a:ln w="15875">
                      <a:solidFill>
                        <a:srgbClr val="00FFFF"/>
                      </a:solidFill>
                      <a:miter lim="800000"/>
                      <a:headEnd/>
                      <a:tailEnd/>
                    </a:ln>
                  </p:spPr>
                  <p:txBody>
                    <a:bodyPr/>
                    <a:lstStyle/>
                    <a:p>
                      <a:endParaRPr lang="en-US"/>
                    </a:p>
                  </p:txBody>
                </p:sp>
              </p:grpSp>
            </p:grpSp>
            <p:grpSp>
              <p:nvGrpSpPr>
                <p:cNvPr id="2195" name="Group 3133"/>
                <p:cNvGrpSpPr>
                  <a:grpSpLocks/>
                </p:cNvGrpSpPr>
                <p:nvPr/>
              </p:nvGrpSpPr>
              <p:grpSpPr bwMode="auto">
                <a:xfrm>
                  <a:off x="0" y="3575"/>
                  <a:ext cx="956" cy="173"/>
                  <a:chOff x="0" y="3575"/>
                  <a:chExt cx="956" cy="173"/>
                </a:xfrm>
              </p:grpSpPr>
              <p:sp>
                <p:nvSpPr>
                  <p:cNvPr id="2247" name="Rectangle 3132"/>
                  <p:cNvSpPr>
                    <a:spLocks noChangeArrowheads="1"/>
                  </p:cNvSpPr>
                  <p:nvPr/>
                </p:nvSpPr>
                <p:spPr bwMode="auto">
                  <a:xfrm>
                    <a:off x="0" y="3575"/>
                    <a:ext cx="956" cy="173"/>
                  </a:xfrm>
                  <a:prstGeom prst="rect">
                    <a:avLst/>
                  </a:prstGeom>
                  <a:noFill/>
                  <a:ln w="15875">
                    <a:solidFill>
                      <a:srgbClr val="00FFFF"/>
                    </a:solidFill>
                    <a:miter lim="800000"/>
                    <a:headEnd/>
                    <a:tailEnd/>
                  </a:ln>
                </p:spPr>
                <p:txBody>
                  <a:bodyPr/>
                  <a:lstStyle/>
                  <a:p>
                    <a:endParaRPr lang="en-US"/>
                  </a:p>
                </p:txBody>
              </p:sp>
              <p:grpSp>
                <p:nvGrpSpPr>
                  <p:cNvPr id="2248" name="Group 3131"/>
                  <p:cNvGrpSpPr>
                    <a:grpSpLocks/>
                  </p:cNvGrpSpPr>
                  <p:nvPr/>
                </p:nvGrpSpPr>
                <p:grpSpPr bwMode="auto">
                  <a:xfrm>
                    <a:off x="0" y="3575"/>
                    <a:ext cx="956" cy="173"/>
                    <a:chOff x="0" y="3575"/>
                    <a:chExt cx="956" cy="173"/>
                  </a:xfrm>
                </p:grpSpPr>
                <p:sp>
                  <p:nvSpPr>
                    <p:cNvPr id="2249" name="Rectangle 2598"/>
                    <p:cNvSpPr>
                      <a:spLocks noChangeArrowheads="1"/>
                    </p:cNvSpPr>
                    <p:nvPr/>
                  </p:nvSpPr>
                  <p:spPr bwMode="auto">
                    <a:xfrm>
                      <a:off x="0" y="3575"/>
                      <a:ext cx="956" cy="173"/>
                    </a:xfrm>
                    <a:prstGeom prst="rect">
                      <a:avLst/>
                    </a:prstGeom>
                    <a:noFill/>
                    <a:ln w="15875">
                      <a:solidFill>
                        <a:srgbClr val="00FFFF"/>
                      </a:solidFill>
                      <a:miter lim="800000"/>
                      <a:headEnd/>
                      <a:tailEnd/>
                    </a:ln>
                  </p:spPr>
                  <p:txBody>
                    <a:bodyPr anchor="ctr"/>
                    <a:lstStyle/>
                    <a:p>
                      <a:r>
                        <a:rPr lang="en-US" sz="1400" b="1">
                          <a:solidFill>
                            <a:schemeClr val="bg1"/>
                          </a:solidFill>
                        </a:rPr>
                        <a:t>Total</a:t>
                      </a:r>
                    </a:p>
                  </p:txBody>
                </p:sp>
                <p:sp>
                  <p:nvSpPr>
                    <p:cNvPr id="2250" name="Rectangle 3130"/>
                    <p:cNvSpPr>
                      <a:spLocks noChangeArrowheads="1"/>
                    </p:cNvSpPr>
                    <p:nvPr/>
                  </p:nvSpPr>
                  <p:spPr bwMode="auto">
                    <a:xfrm>
                      <a:off x="0" y="3575"/>
                      <a:ext cx="956" cy="173"/>
                    </a:xfrm>
                    <a:prstGeom prst="rect">
                      <a:avLst/>
                    </a:prstGeom>
                    <a:noFill/>
                    <a:ln w="15875">
                      <a:solidFill>
                        <a:srgbClr val="00FFFF"/>
                      </a:solidFill>
                      <a:miter lim="800000"/>
                      <a:headEnd/>
                      <a:tailEnd/>
                    </a:ln>
                  </p:spPr>
                  <p:txBody>
                    <a:bodyPr/>
                    <a:lstStyle/>
                    <a:p>
                      <a:endParaRPr lang="en-US"/>
                    </a:p>
                  </p:txBody>
                </p:sp>
              </p:grpSp>
            </p:grpSp>
            <p:grpSp>
              <p:nvGrpSpPr>
                <p:cNvPr id="2196" name="Group 3137"/>
                <p:cNvGrpSpPr>
                  <a:grpSpLocks/>
                </p:cNvGrpSpPr>
                <p:nvPr/>
              </p:nvGrpSpPr>
              <p:grpSpPr bwMode="auto">
                <a:xfrm>
                  <a:off x="956" y="3575"/>
                  <a:ext cx="683" cy="173"/>
                  <a:chOff x="956" y="3575"/>
                  <a:chExt cx="683" cy="173"/>
                </a:xfrm>
              </p:grpSpPr>
              <p:sp>
                <p:nvSpPr>
                  <p:cNvPr id="2243" name="Rectangle 3136"/>
                  <p:cNvSpPr>
                    <a:spLocks noChangeArrowheads="1"/>
                  </p:cNvSpPr>
                  <p:nvPr/>
                </p:nvSpPr>
                <p:spPr bwMode="auto">
                  <a:xfrm>
                    <a:off x="956" y="3575"/>
                    <a:ext cx="683" cy="173"/>
                  </a:xfrm>
                  <a:prstGeom prst="rect">
                    <a:avLst/>
                  </a:prstGeom>
                  <a:noFill/>
                  <a:ln w="15875">
                    <a:solidFill>
                      <a:srgbClr val="00FFFF"/>
                    </a:solidFill>
                    <a:miter lim="800000"/>
                    <a:headEnd/>
                    <a:tailEnd/>
                  </a:ln>
                </p:spPr>
                <p:txBody>
                  <a:bodyPr/>
                  <a:lstStyle/>
                  <a:p>
                    <a:endParaRPr lang="en-US"/>
                  </a:p>
                </p:txBody>
              </p:sp>
              <p:grpSp>
                <p:nvGrpSpPr>
                  <p:cNvPr id="2244" name="Group 3135"/>
                  <p:cNvGrpSpPr>
                    <a:grpSpLocks/>
                  </p:cNvGrpSpPr>
                  <p:nvPr/>
                </p:nvGrpSpPr>
                <p:grpSpPr bwMode="auto">
                  <a:xfrm>
                    <a:off x="956" y="3575"/>
                    <a:ext cx="683" cy="173"/>
                    <a:chOff x="956" y="3575"/>
                    <a:chExt cx="683" cy="173"/>
                  </a:xfrm>
                </p:grpSpPr>
                <p:sp>
                  <p:nvSpPr>
                    <p:cNvPr id="2245" name="Rectangle 2599"/>
                    <p:cNvSpPr>
                      <a:spLocks noChangeArrowheads="1"/>
                    </p:cNvSpPr>
                    <p:nvPr/>
                  </p:nvSpPr>
                  <p:spPr bwMode="auto">
                    <a:xfrm>
                      <a:off x="956" y="3575"/>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22,850,000</a:t>
                      </a:r>
                    </a:p>
                  </p:txBody>
                </p:sp>
                <p:sp>
                  <p:nvSpPr>
                    <p:cNvPr id="2246" name="Rectangle 3134"/>
                    <p:cNvSpPr>
                      <a:spLocks noChangeArrowheads="1"/>
                    </p:cNvSpPr>
                    <p:nvPr/>
                  </p:nvSpPr>
                  <p:spPr bwMode="auto">
                    <a:xfrm>
                      <a:off x="956" y="3575"/>
                      <a:ext cx="683" cy="173"/>
                    </a:xfrm>
                    <a:prstGeom prst="rect">
                      <a:avLst/>
                    </a:prstGeom>
                    <a:noFill/>
                    <a:ln w="15875">
                      <a:solidFill>
                        <a:srgbClr val="00FFFF"/>
                      </a:solidFill>
                      <a:miter lim="800000"/>
                      <a:headEnd/>
                      <a:tailEnd/>
                    </a:ln>
                  </p:spPr>
                  <p:txBody>
                    <a:bodyPr/>
                    <a:lstStyle/>
                    <a:p>
                      <a:endParaRPr lang="en-US"/>
                    </a:p>
                  </p:txBody>
                </p:sp>
              </p:grpSp>
            </p:grpSp>
            <p:grpSp>
              <p:nvGrpSpPr>
                <p:cNvPr id="2197" name="Group 3141"/>
                <p:cNvGrpSpPr>
                  <a:grpSpLocks/>
                </p:cNvGrpSpPr>
                <p:nvPr/>
              </p:nvGrpSpPr>
              <p:grpSpPr bwMode="auto">
                <a:xfrm>
                  <a:off x="1639" y="3575"/>
                  <a:ext cx="623" cy="173"/>
                  <a:chOff x="1639" y="3575"/>
                  <a:chExt cx="623" cy="173"/>
                </a:xfrm>
              </p:grpSpPr>
              <p:sp>
                <p:nvSpPr>
                  <p:cNvPr id="2239" name="Rectangle 3140"/>
                  <p:cNvSpPr>
                    <a:spLocks noChangeArrowheads="1"/>
                  </p:cNvSpPr>
                  <p:nvPr/>
                </p:nvSpPr>
                <p:spPr bwMode="auto">
                  <a:xfrm>
                    <a:off x="1639" y="3575"/>
                    <a:ext cx="623" cy="173"/>
                  </a:xfrm>
                  <a:prstGeom prst="rect">
                    <a:avLst/>
                  </a:prstGeom>
                  <a:noFill/>
                  <a:ln w="15875">
                    <a:solidFill>
                      <a:srgbClr val="00FFFF"/>
                    </a:solidFill>
                    <a:miter lim="800000"/>
                    <a:headEnd/>
                    <a:tailEnd/>
                  </a:ln>
                </p:spPr>
                <p:txBody>
                  <a:bodyPr/>
                  <a:lstStyle/>
                  <a:p>
                    <a:endParaRPr lang="en-US"/>
                  </a:p>
                </p:txBody>
              </p:sp>
              <p:grpSp>
                <p:nvGrpSpPr>
                  <p:cNvPr id="2240" name="Group 3139"/>
                  <p:cNvGrpSpPr>
                    <a:grpSpLocks/>
                  </p:cNvGrpSpPr>
                  <p:nvPr/>
                </p:nvGrpSpPr>
                <p:grpSpPr bwMode="auto">
                  <a:xfrm>
                    <a:off x="1639" y="3575"/>
                    <a:ext cx="623" cy="173"/>
                    <a:chOff x="1639" y="3575"/>
                    <a:chExt cx="623" cy="173"/>
                  </a:xfrm>
                </p:grpSpPr>
                <p:sp>
                  <p:nvSpPr>
                    <p:cNvPr id="2241" name="Rectangle 2600"/>
                    <p:cNvSpPr>
                      <a:spLocks noChangeArrowheads="1"/>
                    </p:cNvSpPr>
                    <p:nvPr/>
                  </p:nvSpPr>
                  <p:spPr bwMode="auto">
                    <a:xfrm>
                      <a:off x="1639" y="3575"/>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3,386,200</a:t>
                      </a:r>
                    </a:p>
                  </p:txBody>
                </p:sp>
                <p:sp>
                  <p:nvSpPr>
                    <p:cNvPr id="2242" name="Rectangle 3138"/>
                    <p:cNvSpPr>
                      <a:spLocks noChangeArrowheads="1"/>
                    </p:cNvSpPr>
                    <p:nvPr/>
                  </p:nvSpPr>
                  <p:spPr bwMode="auto">
                    <a:xfrm>
                      <a:off x="1639" y="3575"/>
                      <a:ext cx="623" cy="173"/>
                    </a:xfrm>
                    <a:prstGeom prst="rect">
                      <a:avLst/>
                    </a:prstGeom>
                    <a:noFill/>
                    <a:ln w="15875">
                      <a:solidFill>
                        <a:srgbClr val="00FFFF"/>
                      </a:solidFill>
                      <a:miter lim="800000"/>
                      <a:headEnd/>
                      <a:tailEnd/>
                    </a:ln>
                  </p:spPr>
                  <p:txBody>
                    <a:bodyPr/>
                    <a:lstStyle/>
                    <a:p>
                      <a:endParaRPr lang="en-US"/>
                    </a:p>
                  </p:txBody>
                </p:sp>
              </p:grpSp>
            </p:grpSp>
            <p:grpSp>
              <p:nvGrpSpPr>
                <p:cNvPr id="2198" name="Group 3145"/>
                <p:cNvGrpSpPr>
                  <a:grpSpLocks/>
                </p:cNvGrpSpPr>
                <p:nvPr/>
              </p:nvGrpSpPr>
              <p:grpSpPr bwMode="auto">
                <a:xfrm>
                  <a:off x="2262" y="3575"/>
                  <a:ext cx="683" cy="173"/>
                  <a:chOff x="2262" y="3575"/>
                  <a:chExt cx="683" cy="173"/>
                </a:xfrm>
              </p:grpSpPr>
              <p:sp>
                <p:nvSpPr>
                  <p:cNvPr id="2235" name="Rectangle 3144"/>
                  <p:cNvSpPr>
                    <a:spLocks noChangeArrowheads="1"/>
                  </p:cNvSpPr>
                  <p:nvPr/>
                </p:nvSpPr>
                <p:spPr bwMode="auto">
                  <a:xfrm>
                    <a:off x="2262" y="3575"/>
                    <a:ext cx="683" cy="173"/>
                  </a:xfrm>
                  <a:prstGeom prst="rect">
                    <a:avLst/>
                  </a:prstGeom>
                  <a:noFill/>
                  <a:ln w="15875">
                    <a:solidFill>
                      <a:srgbClr val="00FFFF"/>
                    </a:solidFill>
                    <a:miter lim="800000"/>
                    <a:headEnd/>
                    <a:tailEnd/>
                  </a:ln>
                </p:spPr>
                <p:txBody>
                  <a:bodyPr/>
                  <a:lstStyle/>
                  <a:p>
                    <a:endParaRPr lang="en-US"/>
                  </a:p>
                </p:txBody>
              </p:sp>
              <p:grpSp>
                <p:nvGrpSpPr>
                  <p:cNvPr id="2236" name="Group 3143"/>
                  <p:cNvGrpSpPr>
                    <a:grpSpLocks/>
                  </p:cNvGrpSpPr>
                  <p:nvPr/>
                </p:nvGrpSpPr>
                <p:grpSpPr bwMode="auto">
                  <a:xfrm>
                    <a:off x="2262" y="3575"/>
                    <a:ext cx="683" cy="173"/>
                    <a:chOff x="2262" y="3575"/>
                    <a:chExt cx="683" cy="173"/>
                  </a:xfrm>
                </p:grpSpPr>
                <p:sp>
                  <p:nvSpPr>
                    <p:cNvPr id="2237" name="Rectangle 2601"/>
                    <p:cNvSpPr>
                      <a:spLocks noChangeArrowheads="1"/>
                    </p:cNvSpPr>
                    <p:nvPr/>
                  </p:nvSpPr>
                  <p:spPr bwMode="auto">
                    <a:xfrm>
                      <a:off x="2262" y="3575"/>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8,388,448</a:t>
                      </a:r>
                    </a:p>
                  </p:txBody>
                </p:sp>
                <p:sp>
                  <p:nvSpPr>
                    <p:cNvPr id="2238" name="Rectangle 3142"/>
                    <p:cNvSpPr>
                      <a:spLocks noChangeArrowheads="1"/>
                    </p:cNvSpPr>
                    <p:nvPr/>
                  </p:nvSpPr>
                  <p:spPr bwMode="auto">
                    <a:xfrm>
                      <a:off x="2262" y="3575"/>
                      <a:ext cx="683" cy="173"/>
                    </a:xfrm>
                    <a:prstGeom prst="rect">
                      <a:avLst/>
                    </a:prstGeom>
                    <a:noFill/>
                    <a:ln w="15875">
                      <a:solidFill>
                        <a:srgbClr val="00FFFF"/>
                      </a:solidFill>
                      <a:miter lim="800000"/>
                      <a:headEnd/>
                      <a:tailEnd/>
                    </a:ln>
                  </p:spPr>
                  <p:txBody>
                    <a:bodyPr/>
                    <a:lstStyle/>
                    <a:p>
                      <a:endParaRPr lang="en-US"/>
                    </a:p>
                  </p:txBody>
                </p:sp>
              </p:grpSp>
            </p:grpSp>
            <p:grpSp>
              <p:nvGrpSpPr>
                <p:cNvPr id="2199" name="Group 3149"/>
                <p:cNvGrpSpPr>
                  <a:grpSpLocks/>
                </p:cNvGrpSpPr>
                <p:nvPr/>
              </p:nvGrpSpPr>
              <p:grpSpPr bwMode="auto">
                <a:xfrm>
                  <a:off x="2945" y="3575"/>
                  <a:ext cx="703" cy="173"/>
                  <a:chOff x="2945" y="3575"/>
                  <a:chExt cx="703" cy="173"/>
                </a:xfrm>
              </p:grpSpPr>
              <p:sp>
                <p:nvSpPr>
                  <p:cNvPr id="2231" name="Rectangle 3148"/>
                  <p:cNvSpPr>
                    <a:spLocks noChangeArrowheads="1"/>
                  </p:cNvSpPr>
                  <p:nvPr/>
                </p:nvSpPr>
                <p:spPr bwMode="auto">
                  <a:xfrm>
                    <a:off x="2945" y="3575"/>
                    <a:ext cx="703" cy="173"/>
                  </a:xfrm>
                  <a:prstGeom prst="rect">
                    <a:avLst/>
                  </a:prstGeom>
                  <a:noFill/>
                  <a:ln w="15875">
                    <a:solidFill>
                      <a:srgbClr val="00FFFF"/>
                    </a:solidFill>
                    <a:miter lim="800000"/>
                    <a:headEnd/>
                    <a:tailEnd/>
                  </a:ln>
                </p:spPr>
                <p:txBody>
                  <a:bodyPr/>
                  <a:lstStyle/>
                  <a:p>
                    <a:endParaRPr lang="en-US"/>
                  </a:p>
                </p:txBody>
              </p:sp>
              <p:grpSp>
                <p:nvGrpSpPr>
                  <p:cNvPr id="2232" name="Group 3147"/>
                  <p:cNvGrpSpPr>
                    <a:grpSpLocks/>
                  </p:cNvGrpSpPr>
                  <p:nvPr/>
                </p:nvGrpSpPr>
                <p:grpSpPr bwMode="auto">
                  <a:xfrm>
                    <a:off x="2945" y="3575"/>
                    <a:ext cx="703" cy="173"/>
                    <a:chOff x="2945" y="3575"/>
                    <a:chExt cx="703" cy="173"/>
                  </a:xfrm>
                </p:grpSpPr>
                <p:sp>
                  <p:nvSpPr>
                    <p:cNvPr id="2233" name="Rectangle 2602"/>
                    <p:cNvSpPr>
                      <a:spLocks noChangeArrowheads="1"/>
                    </p:cNvSpPr>
                    <p:nvPr/>
                  </p:nvSpPr>
                  <p:spPr bwMode="auto">
                    <a:xfrm>
                      <a:off x="2945" y="3575"/>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3,629,829</a:t>
                      </a:r>
                    </a:p>
                  </p:txBody>
                </p:sp>
                <p:sp>
                  <p:nvSpPr>
                    <p:cNvPr id="2234" name="Rectangle 3146"/>
                    <p:cNvSpPr>
                      <a:spLocks noChangeArrowheads="1"/>
                    </p:cNvSpPr>
                    <p:nvPr/>
                  </p:nvSpPr>
                  <p:spPr bwMode="auto">
                    <a:xfrm>
                      <a:off x="2945" y="3575"/>
                      <a:ext cx="703" cy="173"/>
                    </a:xfrm>
                    <a:prstGeom prst="rect">
                      <a:avLst/>
                    </a:prstGeom>
                    <a:noFill/>
                    <a:ln w="15875">
                      <a:solidFill>
                        <a:srgbClr val="00FFFF"/>
                      </a:solidFill>
                      <a:miter lim="800000"/>
                      <a:headEnd/>
                      <a:tailEnd/>
                    </a:ln>
                  </p:spPr>
                  <p:txBody>
                    <a:bodyPr/>
                    <a:lstStyle/>
                    <a:p>
                      <a:endParaRPr lang="en-US"/>
                    </a:p>
                  </p:txBody>
                </p:sp>
              </p:grpSp>
            </p:grpSp>
            <p:grpSp>
              <p:nvGrpSpPr>
                <p:cNvPr id="2200" name="Group 3153"/>
                <p:cNvGrpSpPr>
                  <a:grpSpLocks/>
                </p:cNvGrpSpPr>
                <p:nvPr/>
              </p:nvGrpSpPr>
              <p:grpSpPr bwMode="auto">
                <a:xfrm>
                  <a:off x="3648" y="3575"/>
                  <a:ext cx="683" cy="173"/>
                  <a:chOff x="3648" y="3575"/>
                  <a:chExt cx="683" cy="173"/>
                </a:xfrm>
              </p:grpSpPr>
              <p:sp>
                <p:nvSpPr>
                  <p:cNvPr id="2227" name="Rectangle 3152"/>
                  <p:cNvSpPr>
                    <a:spLocks noChangeArrowheads="1"/>
                  </p:cNvSpPr>
                  <p:nvPr/>
                </p:nvSpPr>
                <p:spPr bwMode="auto">
                  <a:xfrm>
                    <a:off x="3648" y="3575"/>
                    <a:ext cx="683" cy="173"/>
                  </a:xfrm>
                  <a:prstGeom prst="rect">
                    <a:avLst/>
                  </a:prstGeom>
                  <a:noFill/>
                  <a:ln w="15875">
                    <a:solidFill>
                      <a:srgbClr val="00FFFF"/>
                    </a:solidFill>
                    <a:miter lim="800000"/>
                    <a:headEnd/>
                    <a:tailEnd/>
                  </a:ln>
                </p:spPr>
                <p:txBody>
                  <a:bodyPr/>
                  <a:lstStyle/>
                  <a:p>
                    <a:endParaRPr lang="en-US"/>
                  </a:p>
                </p:txBody>
              </p:sp>
              <p:grpSp>
                <p:nvGrpSpPr>
                  <p:cNvPr id="2228" name="Group 3151"/>
                  <p:cNvGrpSpPr>
                    <a:grpSpLocks/>
                  </p:cNvGrpSpPr>
                  <p:nvPr/>
                </p:nvGrpSpPr>
                <p:grpSpPr bwMode="auto">
                  <a:xfrm>
                    <a:off x="3648" y="3575"/>
                    <a:ext cx="683" cy="173"/>
                    <a:chOff x="3648" y="3575"/>
                    <a:chExt cx="683" cy="173"/>
                  </a:xfrm>
                </p:grpSpPr>
                <p:sp>
                  <p:nvSpPr>
                    <p:cNvPr id="2229" name="Rectangle 2603"/>
                    <p:cNvSpPr>
                      <a:spLocks noChangeArrowheads="1"/>
                    </p:cNvSpPr>
                    <p:nvPr/>
                  </p:nvSpPr>
                  <p:spPr bwMode="auto">
                    <a:xfrm>
                      <a:off x="3648" y="3575"/>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15,404,477</a:t>
                      </a:r>
                    </a:p>
                  </p:txBody>
                </p:sp>
                <p:sp>
                  <p:nvSpPr>
                    <p:cNvPr id="2230" name="Rectangle 3150"/>
                    <p:cNvSpPr>
                      <a:spLocks noChangeArrowheads="1"/>
                    </p:cNvSpPr>
                    <p:nvPr/>
                  </p:nvSpPr>
                  <p:spPr bwMode="auto">
                    <a:xfrm>
                      <a:off x="3648" y="3575"/>
                      <a:ext cx="683" cy="173"/>
                    </a:xfrm>
                    <a:prstGeom prst="rect">
                      <a:avLst/>
                    </a:prstGeom>
                    <a:noFill/>
                    <a:ln w="15875">
                      <a:solidFill>
                        <a:srgbClr val="00FFFF"/>
                      </a:solidFill>
                      <a:miter lim="800000"/>
                      <a:headEnd/>
                      <a:tailEnd/>
                    </a:ln>
                  </p:spPr>
                  <p:txBody>
                    <a:bodyPr/>
                    <a:lstStyle/>
                    <a:p>
                      <a:endParaRPr lang="en-US"/>
                    </a:p>
                  </p:txBody>
                </p:sp>
              </p:grpSp>
            </p:grpSp>
            <p:grpSp>
              <p:nvGrpSpPr>
                <p:cNvPr id="2201" name="Group 3157"/>
                <p:cNvGrpSpPr>
                  <a:grpSpLocks/>
                </p:cNvGrpSpPr>
                <p:nvPr/>
              </p:nvGrpSpPr>
              <p:grpSpPr bwMode="auto">
                <a:xfrm>
                  <a:off x="4331" y="3575"/>
                  <a:ext cx="849" cy="173"/>
                  <a:chOff x="4331" y="3575"/>
                  <a:chExt cx="849" cy="173"/>
                </a:xfrm>
              </p:grpSpPr>
              <p:sp>
                <p:nvSpPr>
                  <p:cNvPr id="2223" name="Rectangle 3156"/>
                  <p:cNvSpPr>
                    <a:spLocks noChangeArrowheads="1"/>
                  </p:cNvSpPr>
                  <p:nvPr/>
                </p:nvSpPr>
                <p:spPr bwMode="auto">
                  <a:xfrm>
                    <a:off x="4331" y="3575"/>
                    <a:ext cx="849" cy="173"/>
                  </a:xfrm>
                  <a:prstGeom prst="rect">
                    <a:avLst/>
                  </a:prstGeom>
                  <a:noFill/>
                  <a:ln w="15875">
                    <a:solidFill>
                      <a:srgbClr val="00FFFF"/>
                    </a:solidFill>
                    <a:miter lim="800000"/>
                    <a:headEnd/>
                    <a:tailEnd/>
                  </a:ln>
                </p:spPr>
                <p:txBody>
                  <a:bodyPr/>
                  <a:lstStyle/>
                  <a:p>
                    <a:endParaRPr lang="en-US"/>
                  </a:p>
                </p:txBody>
              </p:sp>
              <p:grpSp>
                <p:nvGrpSpPr>
                  <p:cNvPr id="2224" name="Group 3155"/>
                  <p:cNvGrpSpPr>
                    <a:grpSpLocks/>
                  </p:cNvGrpSpPr>
                  <p:nvPr/>
                </p:nvGrpSpPr>
                <p:grpSpPr bwMode="auto">
                  <a:xfrm>
                    <a:off x="4331" y="3575"/>
                    <a:ext cx="849" cy="173"/>
                    <a:chOff x="4331" y="3575"/>
                    <a:chExt cx="849" cy="173"/>
                  </a:xfrm>
                </p:grpSpPr>
                <p:sp>
                  <p:nvSpPr>
                    <p:cNvPr id="2225" name="Rectangle 2604"/>
                    <p:cNvSpPr>
                      <a:spLocks noChangeArrowheads="1"/>
                    </p:cNvSpPr>
                    <p:nvPr/>
                  </p:nvSpPr>
                  <p:spPr bwMode="auto">
                    <a:xfrm>
                      <a:off x="4331" y="3575"/>
                      <a:ext cx="849" cy="173"/>
                    </a:xfrm>
                    <a:prstGeom prst="rect">
                      <a:avLst/>
                    </a:prstGeom>
                    <a:noFill/>
                    <a:ln w="15875">
                      <a:solidFill>
                        <a:srgbClr val="00FFFF"/>
                      </a:solidFill>
                      <a:miter lim="800000"/>
                      <a:headEnd/>
                      <a:tailEnd/>
                    </a:ln>
                  </p:spPr>
                  <p:txBody>
                    <a:bodyPr anchor="ctr"/>
                    <a:lstStyle/>
                    <a:p>
                      <a:pPr algn="ctr"/>
                      <a:r>
                        <a:rPr lang="en-US" sz="1400" b="1">
                          <a:solidFill>
                            <a:schemeClr val="bg1"/>
                          </a:solidFill>
                        </a:rPr>
                        <a:t>67.4</a:t>
                      </a:r>
                    </a:p>
                  </p:txBody>
                </p:sp>
                <p:sp>
                  <p:nvSpPr>
                    <p:cNvPr id="2226" name="Rectangle 3154"/>
                    <p:cNvSpPr>
                      <a:spLocks noChangeArrowheads="1"/>
                    </p:cNvSpPr>
                    <p:nvPr/>
                  </p:nvSpPr>
                  <p:spPr bwMode="auto">
                    <a:xfrm>
                      <a:off x="4331" y="3575"/>
                      <a:ext cx="849" cy="173"/>
                    </a:xfrm>
                    <a:prstGeom prst="rect">
                      <a:avLst/>
                    </a:prstGeom>
                    <a:noFill/>
                    <a:ln w="15875">
                      <a:solidFill>
                        <a:srgbClr val="00FFFF"/>
                      </a:solidFill>
                      <a:miter lim="800000"/>
                      <a:headEnd/>
                      <a:tailEnd/>
                    </a:ln>
                  </p:spPr>
                  <p:txBody>
                    <a:bodyPr/>
                    <a:lstStyle/>
                    <a:p>
                      <a:endParaRPr lang="en-US"/>
                    </a:p>
                  </p:txBody>
                </p:sp>
              </p:grpSp>
            </p:grpSp>
            <p:grpSp>
              <p:nvGrpSpPr>
                <p:cNvPr id="2202" name="Group 3159"/>
                <p:cNvGrpSpPr>
                  <a:grpSpLocks/>
                </p:cNvGrpSpPr>
                <p:nvPr/>
              </p:nvGrpSpPr>
              <p:grpSpPr bwMode="auto">
                <a:xfrm>
                  <a:off x="0" y="3748"/>
                  <a:ext cx="956" cy="173"/>
                  <a:chOff x="0" y="3748"/>
                  <a:chExt cx="956" cy="173"/>
                </a:xfrm>
              </p:grpSpPr>
              <p:sp>
                <p:nvSpPr>
                  <p:cNvPr id="2221" name="Rectangle 2605"/>
                  <p:cNvSpPr>
                    <a:spLocks noChangeArrowheads="1"/>
                  </p:cNvSpPr>
                  <p:nvPr/>
                </p:nvSpPr>
                <p:spPr bwMode="auto">
                  <a:xfrm>
                    <a:off x="0" y="3748"/>
                    <a:ext cx="956" cy="173"/>
                  </a:xfrm>
                  <a:prstGeom prst="rect">
                    <a:avLst/>
                  </a:prstGeom>
                  <a:noFill/>
                  <a:ln w="15875">
                    <a:solidFill>
                      <a:srgbClr val="00FFFF"/>
                    </a:solidFill>
                    <a:miter lim="800000"/>
                    <a:headEnd/>
                    <a:tailEnd/>
                  </a:ln>
                </p:spPr>
                <p:txBody>
                  <a:bodyPr anchor="ctr"/>
                  <a:lstStyle/>
                  <a:p>
                    <a:r>
                      <a:rPr lang="en-US" sz="1400" b="1">
                        <a:solidFill>
                          <a:srgbClr val="FF0000"/>
                        </a:solidFill>
                      </a:rPr>
                      <a:t>GRAND TOTAL</a:t>
                    </a:r>
                  </a:p>
                </p:txBody>
              </p:sp>
              <p:sp>
                <p:nvSpPr>
                  <p:cNvPr id="2222" name="Rectangle 3158"/>
                  <p:cNvSpPr>
                    <a:spLocks noChangeArrowheads="1"/>
                  </p:cNvSpPr>
                  <p:nvPr/>
                </p:nvSpPr>
                <p:spPr bwMode="auto">
                  <a:xfrm>
                    <a:off x="0" y="3748"/>
                    <a:ext cx="956" cy="173"/>
                  </a:xfrm>
                  <a:prstGeom prst="rect">
                    <a:avLst/>
                  </a:prstGeom>
                  <a:noFill/>
                  <a:ln w="15875">
                    <a:solidFill>
                      <a:srgbClr val="00FFFF"/>
                    </a:solidFill>
                    <a:miter lim="800000"/>
                    <a:headEnd/>
                    <a:tailEnd/>
                  </a:ln>
                </p:spPr>
                <p:txBody>
                  <a:bodyPr/>
                  <a:lstStyle/>
                  <a:p>
                    <a:endParaRPr lang="en-US"/>
                  </a:p>
                </p:txBody>
              </p:sp>
            </p:grpSp>
            <p:grpSp>
              <p:nvGrpSpPr>
                <p:cNvPr id="2203" name="Group 3161"/>
                <p:cNvGrpSpPr>
                  <a:grpSpLocks/>
                </p:cNvGrpSpPr>
                <p:nvPr/>
              </p:nvGrpSpPr>
              <p:grpSpPr bwMode="auto">
                <a:xfrm>
                  <a:off x="956" y="3748"/>
                  <a:ext cx="683" cy="173"/>
                  <a:chOff x="956" y="3748"/>
                  <a:chExt cx="683" cy="173"/>
                </a:xfrm>
              </p:grpSpPr>
              <p:sp>
                <p:nvSpPr>
                  <p:cNvPr id="2219" name="Rectangle 2606"/>
                  <p:cNvSpPr>
                    <a:spLocks noChangeArrowheads="1"/>
                  </p:cNvSpPr>
                  <p:nvPr/>
                </p:nvSpPr>
                <p:spPr bwMode="auto">
                  <a:xfrm>
                    <a:off x="956" y="3748"/>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65,038,810</a:t>
                    </a:r>
                  </a:p>
                </p:txBody>
              </p:sp>
              <p:sp>
                <p:nvSpPr>
                  <p:cNvPr id="2220" name="Rectangle 3160"/>
                  <p:cNvSpPr>
                    <a:spLocks noChangeArrowheads="1"/>
                  </p:cNvSpPr>
                  <p:nvPr/>
                </p:nvSpPr>
                <p:spPr bwMode="auto">
                  <a:xfrm>
                    <a:off x="956" y="3748"/>
                    <a:ext cx="683" cy="173"/>
                  </a:xfrm>
                  <a:prstGeom prst="rect">
                    <a:avLst/>
                  </a:prstGeom>
                  <a:noFill/>
                  <a:ln w="15875">
                    <a:solidFill>
                      <a:srgbClr val="00FFFF"/>
                    </a:solidFill>
                    <a:miter lim="800000"/>
                    <a:headEnd/>
                    <a:tailEnd/>
                  </a:ln>
                </p:spPr>
                <p:txBody>
                  <a:bodyPr/>
                  <a:lstStyle/>
                  <a:p>
                    <a:endParaRPr lang="en-US"/>
                  </a:p>
                </p:txBody>
              </p:sp>
            </p:grpSp>
            <p:grpSp>
              <p:nvGrpSpPr>
                <p:cNvPr id="2204" name="Group 3163"/>
                <p:cNvGrpSpPr>
                  <a:grpSpLocks/>
                </p:cNvGrpSpPr>
                <p:nvPr/>
              </p:nvGrpSpPr>
              <p:grpSpPr bwMode="auto">
                <a:xfrm>
                  <a:off x="1639" y="3748"/>
                  <a:ext cx="623" cy="173"/>
                  <a:chOff x="1639" y="3748"/>
                  <a:chExt cx="623" cy="173"/>
                </a:xfrm>
              </p:grpSpPr>
              <p:sp>
                <p:nvSpPr>
                  <p:cNvPr id="2217" name="Rectangle 2607"/>
                  <p:cNvSpPr>
                    <a:spLocks noChangeArrowheads="1"/>
                  </p:cNvSpPr>
                  <p:nvPr/>
                </p:nvSpPr>
                <p:spPr bwMode="auto">
                  <a:xfrm>
                    <a:off x="1639" y="3748"/>
                    <a:ext cx="623" cy="173"/>
                  </a:xfrm>
                  <a:prstGeom prst="rect">
                    <a:avLst/>
                  </a:prstGeom>
                  <a:noFill/>
                  <a:ln w="15875">
                    <a:solidFill>
                      <a:srgbClr val="00FFFF"/>
                    </a:solidFill>
                    <a:miter lim="800000"/>
                    <a:headEnd/>
                    <a:tailEnd/>
                  </a:ln>
                </p:spPr>
                <p:txBody>
                  <a:bodyPr anchor="ctr"/>
                  <a:lstStyle/>
                  <a:p>
                    <a:pPr algn="r"/>
                    <a:r>
                      <a:rPr lang="en-US" sz="1400" b="1">
                        <a:solidFill>
                          <a:schemeClr val="bg1"/>
                        </a:solidFill>
                      </a:rPr>
                      <a:t>8,538,315</a:t>
                    </a:r>
                  </a:p>
                </p:txBody>
              </p:sp>
              <p:sp>
                <p:nvSpPr>
                  <p:cNvPr id="2218" name="Rectangle 3162"/>
                  <p:cNvSpPr>
                    <a:spLocks noChangeArrowheads="1"/>
                  </p:cNvSpPr>
                  <p:nvPr/>
                </p:nvSpPr>
                <p:spPr bwMode="auto">
                  <a:xfrm>
                    <a:off x="1639" y="3748"/>
                    <a:ext cx="623" cy="173"/>
                  </a:xfrm>
                  <a:prstGeom prst="rect">
                    <a:avLst/>
                  </a:prstGeom>
                  <a:noFill/>
                  <a:ln w="15875">
                    <a:solidFill>
                      <a:srgbClr val="00FFFF"/>
                    </a:solidFill>
                    <a:miter lim="800000"/>
                    <a:headEnd/>
                    <a:tailEnd/>
                  </a:ln>
                </p:spPr>
                <p:txBody>
                  <a:bodyPr/>
                  <a:lstStyle/>
                  <a:p>
                    <a:endParaRPr lang="en-US"/>
                  </a:p>
                </p:txBody>
              </p:sp>
            </p:grpSp>
            <p:grpSp>
              <p:nvGrpSpPr>
                <p:cNvPr id="2205" name="Group 3165"/>
                <p:cNvGrpSpPr>
                  <a:grpSpLocks/>
                </p:cNvGrpSpPr>
                <p:nvPr/>
              </p:nvGrpSpPr>
              <p:grpSpPr bwMode="auto">
                <a:xfrm>
                  <a:off x="2262" y="3748"/>
                  <a:ext cx="683" cy="173"/>
                  <a:chOff x="2262" y="3748"/>
                  <a:chExt cx="683" cy="173"/>
                </a:xfrm>
              </p:grpSpPr>
              <p:sp>
                <p:nvSpPr>
                  <p:cNvPr id="2215" name="Rectangle 2608"/>
                  <p:cNvSpPr>
                    <a:spLocks noChangeArrowheads="1"/>
                  </p:cNvSpPr>
                  <p:nvPr/>
                </p:nvSpPr>
                <p:spPr bwMode="auto">
                  <a:xfrm>
                    <a:off x="2262" y="3748"/>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21,219,452</a:t>
                    </a:r>
                  </a:p>
                </p:txBody>
              </p:sp>
              <p:sp>
                <p:nvSpPr>
                  <p:cNvPr id="2216" name="Rectangle 3164"/>
                  <p:cNvSpPr>
                    <a:spLocks noChangeArrowheads="1"/>
                  </p:cNvSpPr>
                  <p:nvPr/>
                </p:nvSpPr>
                <p:spPr bwMode="auto">
                  <a:xfrm>
                    <a:off x="2262" y="3748"/>
                    <a:ext cx="683" cy="173"/>
                  </a:xfrm>
                  <a:prstGeom prst="rect">
                    <a:avLst/>
                  </a:prstGeom>
                  <a:noFill/>
                  <a:ln w="15875">
                    <a:solidFill>
                      <a:srgbClr val="00FFFF"/>
                    </a:solidFill>
                    <a:miter lim="800000"/>
                    <a:headEnd/>
                    <a:tailEnd/>
                  </a:ln>
                </p:spPr>
                <p:txBody>
                  <a:bodyPr/>
                  <a:lstStyle/>
                  <a:p>
                    <a:endParaRPr lang="en-US"/>
                  </a:p>
                </p:txBody>
              </p:sp>
            </p:grpSp>
            <p:grpSp>
              <p:nvGrpSpPr>
                <p:cNvPr id="2206" name="Group 3167"/>
                <p:cNvGrpSpPr>
                  <a:grpSpLocks/>
                </p:cNvGrpSpPr>
                <p:nvPr/>
              </p:nvGrpSpPr>
              <p:grpSpPr bwMode="auto">
                <a:xfrm>
                  <a:off x="2945" y="3748"/>
                  <a:ext cx="703" cy="173"/>
                  <a:chOff x="2945" y="3748"/>
                  <a:chExt cx="703" cy="173"/>
                </a:xfrm>
              </p:grpSpPr>
              <p:sp>
                <p:nvSpPr>
                  <p:cNvPr id="2213" name="Rectangle 2609"/>
                  <p:cNvSpPr>
                    <a:spLocks noChangeArrowheads="1"/>
                  </p:cNvSpPr>
                  <p:nvPr/>
                </p:nvSpPr>
                <p:spPr bwMode="auto">
                  <a:xfrm>
                    <a:off x="2945" y="3748"/>
                    <a:ext cx="703" cy="173"/>
                  </a:xfrm>
                  <a:prstGeom prst="rect">
                    <a:avLst/>
                  </a:prstGeom>
                  <a:noFill/>
                  <a:ln w="15875">
                    <a:solidFill>
                      <a:srgbClr val="00FFFF"/>
                    </a:solidFill>
                    <a:miter lim="800000"/>
                    <a:headEnd/>
                    <a:tailEnd/>
                  </a:ln>
                </p:spPr>
                <p:txBody>
                  <a:bodyPr anchor="ctr"/>
                  <a:lstStyle/>
                  <a:p>
                    <a:pPr algn="r"/>
                    <a:r>
                      <a:rPr lang="en-US" sz="1400" b="1">
                        <a:solidFill>
                          <a:schemeClr val="bg1"/>
                        </a:solidFill>
                      </a:rPr>
                      <a:t>7,750,919</a:t>
                    </a:r>
                  </a:p>
                </p:txBody>
              </p:sp>
              <p:sp>
                <p:nvSpPr>
                  <p:cNvPr id="2214" name="Rectangle 3166"/>
                  <p:cNvSpPr>
                    <a:spLocks noChangeArrowheads="1"/>
                  </p:cNvSpPr>
                  <p:nvPr/>
                </p:nvSpPr>
                <p:spPr bwMode="auto">
                  <a:xfrm>
                    <a:off x="2945" y="3748"/>
                    <a:ext cx="703" cy="173"/>
                  </a:xfrm>
                  <a:prstGeom prst="rect">
                    <a:avLst/>
                  </a:prstGeom>
                  <a:noFill/>
                  <a:ln w="15875">
                    <a:solidFill>
                      <a:srgbClr val="00FFFF"/>
                    </a:solidFill>
                    <a:miter lim="800000"/>
                    <a:headEnd/>
                    <a:tailEnd/>
                  </a:ln>
                </p:spPr>
                <p:txBody>
                  <a:bodyPr/>
                  <a:lstStyle/>
                  <a:p>
                    <a:endParaRPr lang="en-US"/>
                  </a:p>
                </p:txBody>
              </p:sp>
            </p:grpSp>
            <p:grpSp>
              <p:nvGrpSpPr>
                <p:cNvPr id="2207" name="Group 3169"/>
                <p:cNvGrpSpPr>
                  <a:grpSpLocks/>
                </p:cNvGrpSpPr>
                <p:nvPr/>
              </p:nvGrpSpPr>
              <p:grpSpPr bwMode="auto">
                <a:xfrm>
                  <a:off x="3648" y="3748"/>
                  <a:ext cx="683" cy="173"/>
                  <a:chOff x="3648" y="3748"/>
                  <a:chExt cx="683" cy="173"/>
                </a:xfrm>
              </p:grpSpPr>
              <p:sp>
                <p:nvSpPr>
                  <p:cNvPr id="2211" name="Rectangle 2610"/>
                  <p:cNvSpPr>
                    <a:spLocks noChangeArrowheads="1"/>
                  </p:cNvSpPr>
                  <p:nvPr/>
                </p:nvSpPr>
                <p:spPr bwMode="auto">
                  <a:xfrm>
                    <a:off x="3648" y="3748"/>
                    <a:ext cx="683" cy="173"/>
                  </a:xfrm>
                  <a:prstGeom prst="rect">
                    <a:avLst/>
                  </a:prstGeom>
                  <a:noFill/>
                  <a:ln w="15875">
                    <a:solidFill>
                      <a:srgbClr val="00FFFF"/>
                    </a:solidFill>
                    <a:miter lim="800000"/>
                    <a:headEnd/>
                    <a:tailEnd/>
                  </a:ln>
                </p:spPr>
                <p:txBody>
                  <a:bodyPr anchor="ctr"/>
                  <a:lstStyle/>
                  <a:p>
                    <a:pPr algn="r"/>
                    <a:r>
                      <a:rPr lang="en-US" sz="1400" b="1">
                        <a:solidFill>
                          <a:schemeClr val="bg1"/>
                        </a:solidFill>
                      </a:rPr>
                      <a:t>37,508,686</a:t>
                    </a:r>
                  </a:p>
                </p:txBody>
              </p:sp>
              <p:sp>
                <p:nvSpPr>
                  <p:cNvPr id="2212" name="Rectangle 3168"/>
                  <p:cNvSpPr>
                    <a:spLocks noChangeArrowheads="1"/>
                  </p:cNvSpPr>
                  <p:nvPr/>
                </p:nvSpPr>
                <p:spPr bwMode="auto">
                  <a:xfrm>
                    <a:off x="3648" y="3748"/>
                    <a:ext cx="683" cy="173"/>
                  </a:xfrm>
                  <a:prstGeom prst="rect">
                    <a:avLst/>
                  </a:prstGeom>
                  <a:noFill/>
                  <a:ln w="15875">
                    <a:solidFill>
                      <a:srgbClr val="00FFFF"/>
                    </a:solidFill>
                    <a:miter lim="800000"/>
                    <a:headEnd/>
                    <a:tailEnd/>
                  </a:ln>
                </p:spPr>
                <p:txBody>
                  <a:bodyPr/>
                  <a:lstStyle/>
                  <a:p>
                    <a:endParaRPr lang="en-US"/>
                  </a:p>
                </p:txBody>
              </p:sp>
            </p:grpSp>
            <p:grpSp>
              <p:nvGrpSpPr>
                <p:cNvPr id="2208" name="Group 3171"/>
                <p:cNvGrpSpPr>
                  <a:grpSpLocks/>
                </p:cNvGrpSpPr>
                <p:nvPr/>
              </p:nvGrpSpPr>
              <p:grpSpPr bwMode="auto">
                <a:xfrm>
                  <a:off x="4331" y="3748"/>
                  <a:ext cx="849" cy="173"/>
                  <a:chOff x="4331" y="3748"/>
                  <a:chExt cx="849" cy="173"/>
                </a:xfrm>
              </p:grpSpPr>
              <p:sp>
                <p:nvSpPr>
                  <p:cNvPr id="2209" name="Rectangle 2611"/>
                  <p:cNvSpPr>
                    <a:spLocks noChangeArrowheads="1"/>
                  </p:cNvSpPr>
                  <p:nvPr/>
                </p:nvSpPr>
                <p:spPr bwMode="auto">
                  <a:xfrm>
                    <a:off x="4331" y="3748"/>
                    <a:ext cx="849" cy="173"/>
                  </a:xfrm>
                  <a:prstGeom prst="rect">
                    <a:avLst/>
                  </a:prstGeom>
                  <a:noFill/>
                  <a:ln w="15875">
                    <a:solidFill>
                      <a:srgbClr val="00FFFF"/>
                    </a:solidFill>
                    <a:miter lim="800000"/>
                    <a:headEnd/>
                    <a:tailEnd/>
                  </a:ln>
                </p:spPr>
                <p:txBody>
                  <a:bodyPr anchor="ctr"/>
                  <a:lstStyle/>
                  <a:p>
                    <a:pPr algn="ctr"/>
                    <a:r>
                      <a:rPr lang="en-US" sz="1400" b="1">
                        <a:solidFill>
                          <a:srgbClr val="FF0000"/>
                        </a:solidFill>
                      </a:rPr>
                      <a:t>57.6</a:t>
                    </a:r>
                  </a:p>
                </p:txBody>
              </p:sp>
              <p:sp>
                <p:nvSpPr>
                  <p:cNvPr id="2210" name="Rectangle 3170"/>
                  <p:cNvSpPr>
                    <a:spLocks noChangeArrowheads="1"/>
                  </p:cNvSpPr>
                  <p:nvPr/>
                </p:nvSpPr>
                <p:spPr bwMode="auto">
                  <a:xfrm>
                    <a:off x="4331" y="3748"/>
                    <a:ext cx="849" cy="173"/>
                  </a:xfrm>
                  <a:prstGeom prst="rect">
                    <a:avLst/>
                  </a:prstGeom>
                  <a:noFill/>
                  <a:ln w="15875">
                    <a:solidFill>
                      <a:srgbClr val="00FFFF"/>
                    </a:solidFill>
                    <a:miter lim="800000"/>
                    <a:headEnd/>
                    <a:tailEnd/>
                  </a:ln>
                </p:spPr>
                <p:txBody>
                  <a:bodyPr/>
                  <a:lstStyle/>
                  <a:p>
                    <a:endParaRPr lang="en-US"/>
                  </a:p>
                </p:txBody>
              </p:sp>
            </p:grpSp>
          </p:grpSp>
          <p:sp>
            <p:nvSpPr>
              <p:cNvPr id="2054" name="Rectangle 3173"/>
              <p:cNvSpPr>
                <a:spLocks noChangeArrowheads="1"/>
              </p:cNvSpPr>
              <p:nvPr/>
            </p:nvSpPr>
            <p:spPr bwMode="auto">
              <a:xfrm>
                <a:off x="-3" y="-3"/>
                <a:ext cx="5186" cy="3927"/>
              </a:xfrm>
              <a:prstGeom prst="rect">
                <a:avLst/>
              </a:prstGeom>
              <a:noFill/>
              <a:ln w="15875">
                <a:solidFill>
                  <a:srgbClr val="00FFFF"/>
                </a:solidFill>
                <a:miter lim="800000"/>
                <a:headEnd/>
                <a:tailEnd/>
              </a:ln>
            </p:spPr>
            <p:txBody>
              <a:bodyPr/>
              <a:lstStyle/>
              <a:p>
                <a:endParaRPr lang="en-US"/>
              </a:p>
            </p:txBody>
          </p:sp>
        </p:grpSp>
      </p:grpSp>
      <p:pic>
        <p:nvPicPr>
          <p:cNvPr id="721" name="Picture 4" descr="25"/>
          <p:cNvPicPr>
            <a:picLocks noChangeAspect="1" noChangeArrowheads="1"/>
          </p:cNvPicPr>
          <p:nvPr/>
        </p:nvPicPr>
        <p:blipFill>
          <a:blip r:embed="rId2" cstate="print"/>
          <a:srcRect/>
          <a:stretch>
            <a:fillRect/>
          </a:stretch>
        </p:blipFill>
        <p:spPr bwMode="auto">
          <a:xfrm>
            <a:off x="0" y="-1"/>
            <a:ext cx="9144000" cy="6858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21"/>
                                        </p:tgtEl>
                                      </p:cBhvr>
                                    </p:animEffect>
                                    <p:set>
                                      <p:cBhvr>
                                        <p:cTn id="7" dur="1" fill="hold">
                                          <p:stCondLst>
                                            <p:cond delay="499"/>
                                          </p:stCondLst>
                                        </p:cTn>
                                        <p:tgtEl>
                                          <p:spTgt spid="7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3" descr="http://www.gwpda.org/photos/bin12/imag1129.jpg"/>
          <p:cNvPicPr>
            <a:picLocks noChangeAspect="1" noChangeArrowheads="1"/>
          </p:cNvPicPr>
          <p:nvPr/>
        </p:nvPicPr>
        <p:blipFill>
          <a:blip r:embed="rId3" cstate="print">
            <a:lum bright="20000"/>
          </a:blip>
          <a:srcRect/>
          <a:stretch>
            <a:fillRect/>
          </a:stretch>
        </p:blipFill>
        <p:spPr bwMode="auto">
          <a:xfrm>
            <a:off x="228600" y="228600"/>
            <a:ext cx="4914900" cy="3771900"/>
          </a:xfrm>
          <a:prstGeom prst="rect">
            <a:avLst/>
          </a:prstGeom>
          <a:noFill/>
          <a:ln w="38100">
            <a:solidFill>
              <a:srgbClr val="FFFF00"/>
            </a:solidFill>
            <a:miter lim="800000"/>
            <a:headEnd/>
            <a:tailEnd/>
          </a:ln>
        </p:spPr>
      </p:pic>
      <p:pic>
        <p:nvPicPr>
          <p:cNvPr id="3075" name="Picture 5" descr="http://www.gwpda.org/photos/bin12/imag1130.jpg"/>
          <p:cNvPicPr>
            <a:picLocks noChangeAspect="1" noChangeArrowheads="1"/>
          </p:cNvPicPr>
          <p:nvPr/>
        </p:nvPicPr>
        <p:blipFill>
          <a:blip r:embed="rId4" cstate="print"/>
          <a:srcRect/>
          <a:stretch>
            <a:fillRect/>
          </a:stretch>
        </p:blipFill>
        <p:spPr bwMode="auto">
          <a:xfrm>
            <a:off x="4038600" y="2971800"/>
            <a:ext cx="4892675" cy="3736975"/>
          </a:xfrm>
          <a:prstGeom prst="rect">
            <a:avLst/>
          </a:prstGeom>
          <a:noFill/>
          <a:ln w="38100">
            <a:solidFill>
              <a:srgbClr val="FF0000"/>
            </a:solidFill>
            <a:miter lim="800000"/>
            <a:headEnd/>
            <a:tailEnd/>
          </a:ln>
        </p:spPr>
      </p:pic>
      <p:sp>
        <p:nvSpPr>
          <p:cNvPr id="3076" name="WordArt 6"/>
          <p:cNvSpPr>
            <a:spLocks noChangeArrowheads="1" noChangeShapeType="1" noTextEdit="1"/>
          </p:cNvSpPr>
          <p:nvPr/>
        </p:nvSpPr>
        <p:spPr bwMode="auto">
          <a:xfrm>
            <a:off x="6172200" y="1219200"/>
            <a:ext cx="1724025" cy="571500"/>
          </a:xfrm>
          <a:prstGeom prst="rect">
            <a:avLst/>
          </a:prstGeom>
        </p:spPr>
        <p:txBody>
          <a:bodyPr wrap="none" fromWordArt="1">
            <a:prstTxWarp prst="textPlain">
              <a:avLst>
                <a:gd name="adj" fmla="val 50000"/>
              </a:avLst>
            </a:prstTxWarp>
          </a:bodyPr>
          <a:lstStyle/>
          <a:p>
            <a:pPr algn="ctr"/>
            <a:r>
              <a:rPr lang="en-US" sz="3600" kern="10">
                <a:ln w="19050">
                  <a:solidFill>
                    <a:srgbClr val="3366FF"/>
                  </a:solidFill>
                  <a:round/>
                  <a:headEnd/>
                  <a:tailEnd/>
                </a:ln>
                <a:solidFill>
                  <a:srgbClr val="FFFF00"/>
                </a:solidFill>
                <a:effectLst>
                  <a:outerShdw dist="35921" dir="2700000" algn="ctr" rotWithShape="0">
                    <a:srgbClr val="990000"/>
                  </a:outerShdw>
                </a:effectLst>
                <a:latin typeface="Impact"/>
              </a:rPr>
              <a:t> Before</a:t>
            </a:r>
          </a:p>
        </p:txBody>
      </p:sp>
      <p:sp>
        <p:nvSpPr>
          <p:cNvPr id="3077" name="Line 7"/>
          <p:cNvSpPr>
            <a:spLocks noChangeShapeType="1"/>
          </p:cNvSpPr>
          <p:nvPr/>
        </p:nvSpPr>
        <p:spPr bwMode="auto">
          <a:xfrm flipH="1">
            <a:off x="5257800" y="1524000"/>
            <a:ext cx="762000" cy="0"/>
          </a:xfrm>
          <a:prstGeom prst="line">
            <a:avLst/>
          </a:prstGeom>
          <a:noFill/>
          <a:ln w="50800">
            <a:solidFill>
              <a:srgbClr val="FFFF00"/>
            </a:solidFill>
            <a:round/>
            <a:headEnd/>
            <a:tailEnd type="triangle" w="med" len="med"/>
          </a:ln>
        </p:spPr>
        <p:txBody>
          <a:bodyPr/>
          <a:lstStyle/>
          <a:p>
            <a:endParaRPr lang="en-US"/>
          </a:p>
        </p:txBody>
      </p:sp>
      <p:sp>
        <p:nvSpPr>
          <p:cNvPr id="3078" name="WordArt 8"/>
          <p:cNvSpPr>
            <a:spLocks noChangeArrowheads="1" noChangeShapeType="1" noTextEdit="1"/>
          </p:cNvSpPr>
          <p:nvPr/>
        </p:nvSpPr>
        <p:spPr bwMode="auto">
          <a:xfrm>
            <a:off x="1066800" y="5029200"/>
            <a:ext cx="1447800" cy="571500"/>
          </a:xfrm>
          <a:prstGeom prst="rect">
            <a:avLst/>
          </a:prstGeom>
        </p:spPr>
        <p:txBody>
          <a:bodyPr wrap="none" fromWordArt="1">
            <a:prstTxWarp prst="textPlain">
              <a:avLst>
                <a:gd name="adj" fmla="val 50000"/>
              </a:avLst>
            </a:prstTxWarp>
          </a:bodyPr>
          <a:lstStyle/>
          <a:p>
            <a:pPr algn="ctr"/>
            <a:r>
              <a:rPr lang="en-US" sz="3600" kern="10">
                <a:ln w="19050">
                  <a:solidFill>
                    <a:srgbClr val="FFFFFF"/>
                  </a:solidFill>
                  <a:round/>
                  <a:headEnd/>
                  <a:tailEnd/>
                </a:ln>
                <a:solidFill>
                  <a:srgbClr val="FF0000"/>
                </a:solidFill>
                <a:effectLst>
                  <a:outerShdw dist="35921" dir="2700000" algn="ctr" rotWithShape="0">
                    <a:srgbClr val="990000"/>
                  </a:outerShdw>
                </a:effectLst>
                <a:latin typeface="Impact"/>
              </a:rPr>
              <a:t>After</a:t>
            </a:r>
          </a:p>
        </p:txBody>
      </p:sp>
      <p:sp>
        <p:nvSpPr>
          <p:cNvPr id="3079" name="Line 9"/>
          <p:cNvSpPr>
            <a:spLocks noChangeShapeType="1"/>
          </p:cNvSpPr>
          <p:nvPr/>
        </p:nvSpPr>
        <p:spPr bwMode="auto">
          <a:xfrm>
            <a:off x="2667000" y="5257800"/>
            <a:ext cx="1143000" cy="0"/>
          </a:xfrm>
          <a:prstGeom prst="line">
            <a:avLst/>
          </a:prstGeom>
          <a:noFill/>
          <a:ln w="50800">
            <a:solidFill>
              <a:srgbClr val="FF0000"/>
            </a:solidFill>
            <a:round/>
            <a:headEnd/>
            <a:tailEnd type="triangle" w="med" len="me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3" descr="http://www.gwpda.org/photos/bin12/imag1140.jpg"/>
          <p:cNvPicPr>
            <a:picLocks noChangeAspect="1" noChangeArrowheads="1"/>
          </p:cNvPicPr>
          <p:nvPr/>
        </p:nvPicPr>
        <p:blipFill>
          <a:blip r:embed="rId3" cstate="print"/>
          <a:srcRect/>
          <a:stretch>
            <a:fillRect/>
          </a:stretch>
        </p:blipFill>
        <p:spPr bwMode="auto">
          <a:xfrm>
            <a:off x="152400" y="228600"/>
            <a:ext cx="5165725" cy="3714750"/>
          </a:xfrm>
          <a:prstGeom prst="rect">
            <a:avLst/>
          </a:prstGeom>
          <a:noFill/>
          <a:ln w="38100">
            <a:solidFill>
              <a:srgbClr val="FFFF00"/>
            </a:solidFill>
            <a:miter lim="800000"/>
            <a:headEnd/>
            <a:tailEnd/>
          </a:ln>
        </p:spPr>
      </p:pic>
      <p:pic>
        <p:nvPicPr>
          <p:cNvPr id="4099" name="Picture 5" descr="http://www.gwpda.org/photos/bin12/imag1141.jpg"/>
          <p:cNvPicPr>
            <a:picLocks noChangeAspect="1" noChangeArrowheads="1"/>
          </p:cNvPicPr>
          <p:nvPr/>
        </p:nvPicPr>
        <p:blipFill>
          <a:blip r:embed="rId4" cstate="print"/>
          <a:srcRect/>
          <a:stretch>
            <a:fillRect/>
          </a:stretch>
        </p:blipFill>
        <p:spPr bwMode="auto">
          <a:xfrm>
            <a:off x="3429000" y="2895600"/>
            <a:ext cx="5464175" cy="3771900"/>
          </a:xfrm>
          <a:prstGeom prst="rect">
            <a:avLst/>
          </a:prstGeom>
          <a:noFill/>
          <a:ln w="38100">
            <a:solidFill>
              <a:srgbClr val="FF0000"/>
            </a:solidFill>
            <a:miter lim="800000"/>
            <a:headEnd/>
            <a:tailEnd/>
          </a:ln>
        </p:spPr>
      </p:pic>
      <p:sp>
        <p:nvSpPr>
          <p:cNvPr id="4100" name="WordArt 6"/>
          <p:cNvSpPr>
            <a:spLocks noChangeArrowheads="1" noChangeShapeType="1" noTextEdit="1"/>
          </p:cNvSpPr>
          <p:nvPr/>
        </p:nvSpPr>
        <p:spPr bwMode="auto">
          <a:xfrm>
            <a:off x="6172200" y="1219200"/>
            <a:ext cx="1724025" cy="571500"/>
          </a:xfrm>
          <a:prstGeom prst="rect">
            <a:avLst/>
          </a:prstGeom>
        </p:spPr>
        <p:txBody>
          <a:bodyPr wrap="none" fromWordArt="1">
            <a:prstTxWarp prst="textPlain">
              <a:avLst>
                <a:gd name="adj" fmla="val 50000"/>
              </a:avLst>
            </a:prstTxWarp>
          </a:bodyPr>
          <a:lstStyle/>
          <a:p>
            <a:pPr algn="ctr"/>
            <a:r>
              <a:rPr lang="en-US" sz="3600" kern="10">
                <a:ln w="19050">
                  <a:solidFill>
                    <a:srgbClr val="3366FF"/>
                  </a:solidFill>
                  <a:round/>
                  <a:headEnd/>
                  <a:tailEnd/>
                </a:ln>
                <a:solidFill>
                  <a:srgbClr val="FFFF00"/>
                </a:solidFill>
                <a:effectLst>
                  <a:outerShdw dist="35921" dir="2700000" algn="ctr" rotWithShape="0">
                    <a:srgbClr val="990000"/>
                  </a:outerShdw>
                </a:effectLst>
                <a:latin typeface="Impact"/>
              </a:rPr>
              <a:t> Before</a:t>
            </a:r>
          </a:p>
        </p:txBody>
      </p:sp>
      <p:sp>
        <p:nvSpPr>
          <p:cNvPr id="4101" name="Line 7"/>
          <p:cNvSpPr>
            <a:spLocks noChangeShapeType="1"/>
          </p:cNvSpPr>
          <p:nvPr/>
        </p:nvSpPr>
        <p:spPr bwMode="auto">
          <a:xfrm flipH="1">
            <a:off x="5410200" y="1524000"/>
            <a:ext cx="762000" cy="0"/>
          </a:xfrm>
          <a:prstGeom prst="line">
            <a:avLst/>
          </a:prstGeom>
          <a:noFill/>
          <a:ln w="50800">
            <a:solidFill>
              <a:srgbClr val="FFFF00"/>
            </a:solidFill>
            <a:round/>
            <a:headEnd/>
            <a:tailEnd type="triangle" w="med" len="med"/>
          </a:ln>
        </p:spPr>
        <p:txBody>
          <a:bodyPr/>
          <a:lstStyle/>
          <a:p>
            <a:endParaRPr lang="en-US"/>
          </a:p>
        </p:txBody>
      </p:sp>
      <p:sp>
        <p:nvSpPr>
          <p:cNvPr id="4102" name="WordArt 8"/>
          <p:cNvSpPr>
            <a:spLocks noChangeArrowheads="1" noChangeShapeType="1" noTextEdit="1"/>
          </p:cNvSpPr>
          <p:nvPr/>
        </p:nvSpPr>
        <p:spPr bwMode="auto">
          <a:xfrm>
            <a:off x="609600" y="4953000"/>
            <a:ext cx="1447800" cy="571500"/>
          </a:xfrm>
          <a:prstGeom prst="rect">
            <a:avLst/>
          </a:prstGeom>
        </p:spPr>
        <p:txBody>
          <a:bodyPr wrap="none" fromWordArt="1">
            <a:prstTxWarp prst="textPlain">
              <a:avLst>
                <a:gd name="adj" fmla="val 50000"/>
              </a:avLst>
            </a:prstTxWarp>
          </a:bodyPr>
          <a:lstStyle/>
          <a:p>
            <a:pPr algn="ctr"/>
            <a:r>
              <a:rPr lang="en-US" sz="3600" kern="10">
                <a:ln w="19050">
                  <a:solidFill>
                    <a:srgbClr val="FFFFFF"/>
                  </a:solidFill>
                  <a:round/>
                  <a:headEnd/>
                  <a:tailEnd/>
                </a:ln>
                <a:solidFill>
                  <a:srgbClr val="FF0000"/>
                </a:solidFill>
                <a:effectLst>
                  <a:outerShdw dist="35921" dir="2700000" algn="ctr" rotWithShape="0">
                    <a:srgbClr val="990000"/>
                  </a:outerShdw>
                </a:effectLst>
                <a:latin typeface="Impact"/>
              </a:rPr>
              <a:t>After</a:t>
            </a:r>
          </a:p>
        </p:txBody>
      </p:sp>
      <p:sp>
        <p:nvSpPr>
          <p:cNvPr id="4103" name="Line 9"/>
          <p:cNvSpPr>
            <a:spLocks noChangeShapeType="1"/>
          </p:cNvSpPr>
          <p:nvPr/>
        </p:nvSpPr>
        <p:spPr bwMode="auto">
          <a:xfrm>
            <a:off x="2209800" y="5257800"/>
            <a:ext cx="1143000" cy="0"/>
          </a:xfrm>
          <a:prstGeom prst="line">
            <a:avLst/>
          </a:prstGeom>
          <a:noFill/>
          <a:ln w="50800">
            <a:solidFill>
              <a:srgbClr val="FF0000"/>
            </a:solidFill>
            <a:round/>
            <a:headEnd/>
            <a:tailEnd type="triangle" w="med" len="med"/>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3" descr="http://www.gwpda.org/photos/bin12/imag1143.jpg"/>
          <p:cNvPicPr>
            <a:picLocks noChangeAspect="1" noChangeArrowheads="1"/>
          </p:cNvPicPr>
          <p:nvPr/>
        </p:nvPicPr>
        <p:blipFill>
          <a:blip r:embed="rId3" cstate="print"/>
          <a:srcRect/>
          <a:stretch>
            <a:fillRect/>
          </a:stretch>
        </p:blipFill>
        <p:spPr bwMode="auto">
          <a:xfrm>
            <a:off x="152400" y="228600"/>
            <a:ext cx="5932488" cy="3611563"/>
          </a:xfrm>
          <a:prstGeom prst="rect">
            <a:avLst/>
          </a:prstGeom>
          <a:noFill/>
          <a:ln w="38100">
            <a:solidFill>
              <a:srgbClr val="FFFF00"/>
            </a:solidFill>
            <a:miter lim="800000"/>
            <a:headEnd/>
            <a:tailEnd/>
          </a:ln>
        </p:spPr>
      </p:pic>
      <p:pic>
        <p:nvPicPr>
          <p:cNvPr id="5123" name="Picture 5" descr="http://www.gwpda.org/photos/bin12/imag1144.jpg"/>
          <p:cNvPicPr>
            <a:picLocks noChangeAspect="1" noChangeArrowheads="1"/>
          </p:cNvPicPr>
          <p:nvPr/>
        </p:nvPicPr>
        <p:blipFill>
          <a:blip r:embed="rId4" cstate="print"/>
          <a:srcRect/>
          <a:stretch>
            <a:fillRect/>
          </a:stretch>
        </p:blipFill>
        <p:spPr bwMode="auto">
          <a:xfrm>
            <a:off x="3733800" y="2895600"/>
            <a:ext cx="5143500" cy="3783013"/>
          </a:xfrm>
          <a:prstGeom prst="rect">
            <a:avLst/>
          </a:prstGeom>
          <a:noFill/>
          <a:ln w="38100">
            <a:solidFill>
              <a:srgbClr val="FF0000"/>
            </a:solidFill>
            <a:miter lim="800000"/>
            <a:headEnd/>
            <a:tailEnd/>
          </a:ln>
        </p:spPr>
      </p:pic>
      <p:sp>
        <p:nvSpPr>
          <p:cNvPr id="5124" name="WordArt 6"/>
          <p:cNvSpPr>
            <a:spLocks noChangeArrowheads="1" noChangeShapeType="1" noTextEdit="1"/>
          </p:cNvSpPr>
          <p:nvPr/>
        </p:nvSpPr>
        <p:spPr bwMode="auto">
          <a:xfrm>
            <a:off x="7086600" y="1295400"/>
            <a:ext cx="1724025" cy="571500"/>
          </a:xfrm>
          <a:prstGeom prst="rect">
            <a:avLst/>
          </a:prstGeom>
        </p:spPr>
        <p:txBody>
          <a:bodyPr wrap="none" fromWordArt="1">
            <a:prstTxWarp prst="textPlain">
              <a:avLst>
                <a:gd name="adj" fmla="val 50000"/>
              </a:avLst>
            </a:prstTxWarp>
          </a:bodyPr>
          <a:lstStyle/>
          <a:p>
            <a:pPr algn="ctr"/>
            <a:r>
              <a:rPr lang="en-US" sz="3600" kern="10">
                <a:ln w="19050">
                  <a:solidFill>
                    <a:srgbClr val="3366FF"/>
                  </a:solidFill>
                  <a:round/>
                  <a:headEnd/>
                  <a:tailEnd/>
                </a:ln>
                <a:solidFill>
                  <a:srgbClr val="FFFF00"/>
                </a:solidFill>
                <a:effectLst>
                  <a:outerShdw dist="35921" dir="2700000" algn="ctr" rotWithShape="0">
                    <a:srgbClr val="990000"/>
                  </a:outerShdw>
                </a:effectLst>
                <a:latin typeface="Impact"/>
              </a:rPr>
              <a:t> Before</a:t>
            </a:r>
          </a:p>
        </p:txBody>
      </p:sp>
      <p:sp>
        <p:nvSpPr>
          <p:cNvPr id="5125" name="Line 7"/>
          <p:cNvSpPr>
            <a:spLocks noChangeShapeType="1"/>
          </p:cNvSpPr>
          <p:nvPr/>
        </p:nvSpPr>
        <p:spPr bwMode="auto">
          <a:xfrm flipH="1">
            <a:off x="6248400" y="1600200"/>
            <a:ext cx="762000" cy="0"/>
          </a:xfrm>
          <a:prstGeom prst="line">
            <a:avLst/>
          </a:prstGeom>
          <a:noFill/>
          <a:ln w="50800">
            <a:solidFill>
              <a:srgbClr val="FFFF00"/>
            </a:solidFill>
            <a:round/>
            <a:headEnd/>
            <a:tailEnd type="triangle" w="med" len="med"/>
          </a:ln>
        </p:spPr>
        <p:txBody>
          <a:bodyPr/>
          <a:lstStyle/>
          <a:p>
            <a:endParaRPr lang="en-US"/>
          </a:p>
        </p:txBody>
      </p:sp>
      <p:sp>
        <p:nvSpPr>
          <p:cNvPr id="5126" name="WordArt 8"/>
          <p:cNvSpPr>
            <a:spLocks noChangeArrowheads="1" noChangeShapeType="1" noTextEdit="1"/>
          </p:cNvSpPr>
          <p:nvPr/>
        </p:nvSpPr>
        <p:spPr bwMode="auto">
          <a:xfrm>
            <a:off x="609600" y="4876800"/>
            <a:ext cx="1447800" cy="571500"/>
          </a:xfrm>
          <a:prstGeom prst="rect">
            <a:avLst/>
          </a:prstGeom>
        </p:spPr>
        <p:txBody>
          <a:bodyPr wrap="none" fromWordArt="1">
            <a:prstTxWarp prst="textPlain">
              <a:avLst>
                <a:gd name="adj" fmla="val 50000"/>
              </a:avLst>
            </a:prstTxWarp>
          </a:bodyPr>
          <a:lstStyle/>
          <a:p>
            <a:pPr algn="ctr"/>
            <a:r>
              <a:rPr lang="en-US" sz="3600" kern="10">
                <a:ln w="19050">
                  <a:solidFill>
                    <a:srgbClr val="FFFFFF"/>
                  </a:solidFill>
                  <a:round/>
                  <a:headEnd/>
                  <a:tailEnd/>
                </a:ln>
                <a:solidFill>
                  <a:srgbClr val="FF0000"/>
                </a:solidFill>
                <a:effectLst>
                  <a:outerShdw dist="35921" dir="2700000" algn="ctr" rotWithShape="0">
                    <a:srgbClr val="990000"/>
                  </a:outerShdw>
                </a:effectLst>
                <a:latin typeface="Impact"/>
              </a:rPr>
              <a:t>After</a:t>
            </a:r>
          </a:p>
        </p:txBody>
      </p:sp>
      <p:sp>
        <p:nvSpPr>
          <p:cNvPr id="5127" name="Line 9"/>
          <p:cNvSpPr>
            <a:spLocks noChangeShapeType="1"/>
          </p:cNvSpPr>
          <p:nvPr/>
        </p:nvSpPr>
        <p:spPr bwMode="auto">
          <a:xfrm>
            <a:off x="2209800" y="5257800"/>
            <a:ext cx="1143000" cy="0"/>
          </a:xfrm>
          <a:prstGeom prst="line">
            <a:avLst/>
          </a:prstGeom>
          <a:noFill/>
          <a:ln w="50800">
            <a:solidFill>
              <a:srgbClr val="FF0000"/>
            </a:solidFill>
            <a:round/>
            <a:headEnd/>
            <a:tailEnd type="triangle" w="med" len="med"/>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http://www.gwpda.org/photos/bin02/imag0169.jpg"/>
          <p:cNvPicPr>
            <a:picLocks noChangeAspect="1" noChangeArrowheads="1"/>
          </p:cNvPicPr>
          <p:nvPr/>
        </p:nvPicPr>
        <p:blipFill>
          <a:blip r:embed="rId3" cstate="print">
            <a:lum contrast="10000"/>
          </a:blip>
          <a:srcRect/>
          <a:stretch>
            <a:fillRect/>
          </a:stretch>
        </p:blipFill>
        <p:spPr bwMode="auto">
          <a:xfrm>
            <a:off x="0" y="-685800"/>
            <a:ext cx="10975975" cy="80724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0"/>
            <a:ext cx="7772400" cy="1143000"/>
          </a:xfrm>
        </p:spPr>
        <p:txBody>
          <a:bodyPr/>
          <a:lstStyle/>
          <a:p>
            <a:r>
              <a:rPr lang="en-US" b="1" dirty="0">
                <a:solidFill>
                  <a:schemeClr val="bg1"/>
                </a:solidFill>
                <a:effectLst>
                  <a:outerShdw blurRad="38100" dist="38100" dir="2700000" algn="tl">
                    <a:srgbClr val="000000">
                      <a:alpha val="43137"/>
                    </a:srgbClr>
                  </a:outerShdw>
                </a:effectLst>
                <a:latin typeface="Univers 45 Light" pitchFamily="34" charset="0"/>
              </a:rPr>
              <a:t>The Paris Peace Conference</a:t>
            </a:r>
          </a:p>
        </p:txBody>
      </p:sp>
      <p:sp>
        <p:nvSpPr>
          <p:cNvPr id="50179" name="Rectangle 3"/>
          <p:cNvSpPr>
            <a:spLocks noGrp="1" noChangeArrowheads="1"/>
          </p:cNvSpPr>
          <p:nvPr>
            <p:ph type="body" idx="1"/>
          </p:nvPr>
        </p:nvSpPr>
        <p:spPr>
          <a:xfrm>
            <a:off x="685800" y="1371600"/>
            <a:ext cx="7772400" cy="4114800"/>
          </a:xfrm>
        </p:spPr>
        <p:txBody>
          <a:bodyPr/>
          <a:lstStyle/>
          <a:p>
            <a:pPr>
              <a:lnSpc>
                <a:spcPct val="80000"/>
              </a:lnSpc>
              <a:buFontTx/>
              <a:buNone/>
            </a:pPr>
            <a:r>
              <a:rPr lang="en-US" dirty="0">
                <a:solidFill>
                  <a:schemeClr val="bg1"/>
                </a:solidFill>
              </a:rPr>
              <a:t>Treaty of Versailles with Germany</a:t>
            </a:r>
          </a:p>
          <a:p>
            <a:pPr>
              <a:lnSpc>
                <a:spcPct val="80000"/>
              </a:lnSpc>
              <a:buFontTx/>
              <a:buNone/>
            </a:pPr>
            <a:endParaRPr lang="en-US" dirty="0">
              <a:solidFill>
                <a:schemeClr val="bg1"/>
              </a:solidFill>
            </a:endParaRPr>
          </a:p>
          <a:p>
            <a:pPr>
              <a:lnSpc>
                <a:spcPct val="80000"/>
              </a:lnSpc>
            </a:pPr>
            <a:r>
              <a:rPr lang="en-US" dirty="0">
                <a:solidFill>
                  <a:schemeClr val="bg1"/>
                </a:solidFill>
              </a:rPr>
              <a:t>France and Britain created a severe treaty that punished Germany</a:t>
            </a:r>
          </a:p>
          <a:p>
            <a:pPr>
              <a:lnSpc>
                <a:spcPct val="80000"/>
              </a:lnSpc>
            </a:pPr>
            <a:r>
              <a:rPr lang="en-US" dirty="0">
                <a:solidFill>
                  <a:srgbClr val="FFFF00"/>
                </a:solidFill>
              </a:rPr>
              <a:t>Germany had to:</a:t>
            </a:r>
          </a:p>
          <a:p>
            <a:pPr>
              <a:lnSpc>
                <a:spcPct val="80000"/>
              </a:lnSpc>
              <a:buFontTx/>
              <a:buNone/>
            </a:pPr>
            <a:r>
              <a:rPr lang="en-US" dirty="0">
                <a:solidFill>
                  <a:srgbClr val="FFFF00"/>
                </a:solidFill>
              </a:rPr>
              <a:t>***Return Alsace –Lorraine region to France</a:t>
            </a:r>
          </a:p>
          <a:p>
            <a:pPr>
              <a:lnSpc>
                <a:spcPct val="80000"/>
              </a:lnSpc>
              <a:buFontTx/>
              <a:buNone/>
            </a:pPr>
            <a:r>
              <a:rPr lang="en-US" dirty="0">
                <a:solidFill>
                  <a:srgbClr val="FFFF00"/>
                </a:solidFill>
              </a:rPr>
              <a:t>***Keep area near France, called Rhineland, demilitarized</a:t>
            </a:r>
          </a:p>
          <a:p>
            <a:pPr>
              <a:lnSpc>
                <a:spcPct val="80000"/>
              </a:lnSpc>
              <a:buFontTx/>
              <a:buNone/>
            </a:pPr>
            <a:r>
              <a:rPr lang="en-US" dirty="0">
                <a:solidFill>
                  <a:srgbClr val="FFFF00"/>
                </a:solidFill>
              </a:rPr>
              <a:t>***Pay war reparations of 32 billion dollars</a:t>
            </a:r>
          </a:p>
          <a:p>
            <a:pPr>
              <a:lnSpc>
                <a:spcPct val="80000"/>
              </a:lnSpc>
              <a:buFontTx/>
              <a:buNone/>
            </a:pPr>
            <a:r>
              <a:rPr lang="en-US" dirty="0">
                <a:solidFill>
                  <a:srgbClr val="FFFF00"/>
                </a:solidFill>
              </a:rPr>
              <a:t>***Agree to war guilt clause</a:t>
            </a:r>
          </a:p>
        </p:txBody>
      </p:sp>
      <p:pic>
        <p:nvPicPr>
          <p:cNvPr id="24578" name="Picture 2"/>
          <p:cNvPicPr>
            <a:picLocks noChangeAspect="1" noChangeArrowheads="1"/>
          </p:cNvPicPr>
          <p:nvPr/>
        </p:nvPicPr>
        <p:blipFill>
          <a:blip r:embed="rId3" cstate="print"/>
          <a:srcRect/>
          <a:stretch>
            <a:fillRect/>
          </a:stretch>
        </p:blipFill>
        <p:spPr bwMode="auto">
          <a:xfrm>
            <a:off x="304800" y="1066800"/>
            <a:ext cx="8534400" cy="5372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1000"/>
                                        <p:tgtEl>
                                          <p:spTgt spid="24578"/>
                                        </p:tgtEl>
                                      </p:cBhvr>
                                    </p:animEffect>
                                    <p:set>
                                      <p:cBhvr>
                                        <p:cTn id="7" dur="1" fill="hold">
                                          <p:stCondLst>
                                            <p:cond delay="999"/>
                                          </p:stCondLst>
                                        </p:cTn>
                                        <p:tgtEl>
                                          <p:spTgt spid="245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3&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5&quot;/&gt;&lt;property id=&quot;20307&quot; value=&quot;258&quot;/&gt;&lt;/object&gt;&lt;object type=&quot;3&quot; unique_id=&quot;10007&quot;&gt;&lt;property id=&quot;20148&quot; value=&quot;5&quot;/&gt;&lt;property id=&quot;20300&quot; value=&quot;Slide 6&quot;/&gt;&lt;property id=&quot;20307&quot; value=&quot;259&quot;/&gt;&lt;/object&gt;&lt;object type=&quot;3&quot; unique_id=&quot;10008&quot;&gt;&lt;property id=&quot;20148&quot; value=&quot;5&quot;/&gt;&lt;property id=&quot;20300&quot; value=&quot;Slide 7&quot;/&gt;&lt;property id=&quot;20307&quot; value=&quot;260&quot;/&gt;&lt;/object&gt;&lt;object type=&quot;3&quot; unique_id=&quot;10023&quot;&gt;&lt;property id=&quot;20148&quot; value=&quot;5&quot;/&gt;&lt;property id=&quot;20300&quot; value=&quot;Slide 1&quot;/&gt;&lt;property id=&quot;20307&quot; value=&quot;261&quot;/&gt;&lt;/object&gt;&lt;object type=&quot;3&quot; unique_id=&quot;10024&quot;&gt;&lt;property id=&quot;20148&quot; value=&quot;5&quot;/&gt;&lt;property id=&quot;20300&quot; value=&quot;Slide 2&quot;/&gt;&lt;property id=&quot;20307&quot; value=&quot;262&quot;/&gt;&lt;/object&gt;&lt;object type=&quot;3&quot; unique_id=&quot;10088&quot;&gt;&lt;property id=&quot;20148&quot; value=&quot;5&quot;/&gt;&lt;property id=&quot;20300&quot; value=&quot;Slide 8 - &amp;quot;The Paris Peace Conference&amp;quot;&quot;/&gt;&lt;property id=&quot;20307&quot; value=&quot;264&quot;/&gt;&lt;/objec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TotalTime>
  <Words>424</Words>
  <Application>Microsoft Office PowerPoint</Application>
  <PresentationFormat>On-screen Show (4:3)</PresentationFormat>
  <Paragraphs>171</Paragraphs>
  <Slides>8</Slides>
  <Notes>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Times New Roman</vt:lpstr>
      <vt:lpstr>Arial</vt:lpstr>
      <vt:lpstr>Verdana</vt:lpstr>
      <vt:lpstr>Default Design</vt:lpstr>
      <vt:lpstr>Slide 1</vt:lpstr>
      <vt:lpstr>Slide 2</vt:lpstr>
      <vt:lpstr>Slide 3</vt:lpstr>
      <vt:lpstr>Slide 4</vt:lpstr>
      <vt:lpstr>Slide 5</vt:lpstr>
      <vt:lpstr>Slide 6</vt:lpstr>
      <vt:lpstr>Slide 7</vt:lpstr>
      <vt:lpstr>The Paris Peace Conference</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dc:creator>
  <cp:lastModifiedBy> </cp:lastModifiedBy>
  <cp:revision>6</cp:revision>
  <dcterms:created xsi:type="dcterms:W3CDTF">2006-02-05T16:02:22Z</dcterms:created>
  <dcterms:modified xsi:type="dcterms:W3CDTF">2011-04-22T04:12:03Z</dcterms:modified>
</cp:coreProperties>
</file>