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94" r:id="rId3"/>
    <p:sldId id="257" r:id="rId4"/>
    <p:sldId id="259" r:id="rId5"/>
    <p:sldId id="261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2" r:id="rId17"/>
    <p:sldId id="293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6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6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6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6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6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6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6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6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6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66" d="100"/>
          <a:sy n="66" d="100"/>
        </p:scale>
        <p:origin x="-6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24762B-039B-4B06-9D3D-D90697D342E8}" type="doc">
      <dgm:prSet loTypeId="urn:microsoft.com/office/officeart/2005/8/layout/radial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D2A0A5E-03CA-4901-975C-DFA1668BD532}">
      <dgm:prSet phldrT="[Text]"/>
      <dgm:spPr/>
      <dgm:t>
        <a:bodyPr/>
        <a:lstStyle/>
        <a:p>
          <a:r>
            <a:rPr lang="en-US" b="1" dirty="0" smtClean="0"/>
            <a:t>First Global Age</a:t>
          </a:r>
          <a:endParaRPr lang="en-US" b="1" dirty="0"/>
        </a:p>
      </dgm:t>
    </dgm:pt>
    <dgm:pt modelId="{8593DCFB-6FA6-401D-90B2-8BE0E37B9597}" type="parTrans" cxnId="{B7A787B6-A597-4F2E-962D-6FA29C787A0F}">
      <dgm:prSet/>
      <dgm:spPr/>
      <dgm:t>
        <a:bodyPr/>
        <a:lstStyle/>
        <a:p>
          <a:endParaRPr lang="en-US"/>
        </a:p>
      </dgm:t>
    </dgm:pt>
    <dgm:pt modelId="{FA2B6082-FEC4-4A3D-A1E7-905EC23B42BD}" type="sibTrans" cxnId="{B7A787B6-A597-4F2E-962D-6FA29C787A0F}">
      <dgm:prSet/>
      <dgm:spPr/>
      <dgm:t>
        <a:bodyPr/>
        <a:lstStyle/>
        <a:p>
          <a:endParaRPr lang="en-US"/>
        </a:p>
      </dgm:t>
    </dgm:pt>
    <dgm:pt modelId="{295C9CB8-6CF9-4F8E-B543-EC9C431C0A21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 smtClean="0"/>
            <a:t>Crusades</a:t>
          </a:r>
        </a:p>
      </dgm:t>
    </dgm:pt>
    <dgm:pt modelId="{D218A2FC-A5F7-422B-81D0-8FDA7C144EE7}" type="parTrans" cxnId="{6411B628-5C73-4F78-9A31-C1597FE8A80E}">
      <dgm:prSet/>
      <dgm:spPr/>
      <dgm:t>
        <a:bodyPr/>
        <a:lstStyle/>
        <a:p>
          <a:endParaRPr lang="en-US"/>
        </a:p>
      </dgm:t>
    </dgm:pt>
    <dgm:pt modelId="{F3DBEA29-6057-48DA-983C-9B08E4C57395}" type="sibTrans" cxnId="{6411B628-5C73-4F78-9A31-C1597FE8A80E}">
      <dgm:prSet/>
      <dgm:spPr/>
      <dgm:t>
        <a:bodyPr/>
        <a:lstStyle/>
        <a:p>
          <a:endParaRPr lang="en-US"/>
        </a:p>
      </dgm:t>
    </dgm:pt>
    <dgm:pt modelId="{CBDC636A-B25E-47E1-9E9D-FB0711969784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 smtClean="0"/>
            <a:t>Commercial Revolution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b="1" dirty="0" smtClean="0"/>
        </a:p>
        <a:p>
          <a:endParaRPr lang="en-US" b="1" dirty="0"/>
        </a:p>
      </dgm:t>
    </dgm:pt>
    <dgm:pt modelId="{ADE5E62F-9CC8-4E5D-9EB7-CE079AC2DCAF}" type="parTrans" cxnId="{41A3871E-6C4B-46AD-822B-6E3F03F9AF1C}">
      <dgm:prSet/>
      <dgm:spPr/>
      <dgm:t>
        <a:bodyPr/>
        <a:lstStyle/>
        <a:p>
          <a:endParaRPr lang="en-US"/>
        </a:p>
      </dgm:t>
    </dgm:pt>
    <dgm:pt modelId="{0242ADAE-4351-4EC1-A51E-0EF59E2CE870}" type="sibTrans" cxnId="{41A3871E-6C4B-46AD-822B-6E3F03F9AF1C}">
      <dgm:prSet/>
      <dgm:spPr/>
      <dgm:t>
        <a:bodyPr/>
        <a:lstStyle/>
        <a:p>
          <a:endParaRPr lang="en-US"/>
        </a:p>
      </dgm:t>
    </dgm:pt>
    <dgm:pt modelId="{228D472C-00BB-444C-8A0C-11B92B3D70CD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dirty="0" smtClean="0"/>
            <a:t>Protestant Reformation</a:t>
          </a:r>
        </a:p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b="1" dirty="0"/>
        </a:p>
      </dgm:t>
    </dgm:pt>
    <dgm:pt modelId="{02DA133A-6348-4F18-9981-AEF172B749E1}" type="parTrans" cxnId="{99B9586A-8843-4D27-B608-04841FECE41C}">
      <dgm:prSet/>
      <dgm:spPr/>
      <dgm:t>
        <a:bodyPr/>
        <a:lstStyle/>
        <a:p>
          <a:endParaRPr lang="en-US"/>
        </a:p>
      </dgm:t>
    </dgm:pt>
    <dgm:pt modelId="{54D92D84-4852-4598-B2EE-82F1F0A0EE10}" type="sibTrans" cxnId="{99B9586A-8843-4D27-B608-04841FECE41C}">
      <dgm:prSet/>
      <dgm:spPr/>
      <dgm:t>
        <a:bodyPr/>
        <a:lstStyle/>
        <a:p>
          <a:endParaRPr lang="en-US"/>
        </a:p>
      </dgm:t>
    </dgm:pt>
    <dgm:pt modelId="{3CEFBD55-497B-4C40-9811-609C32E92EF3}">
      <dgm:prSet phldrT="[Text]" custT="1"/>
      <dgm:spPr/>
      <dgm:t>
        <a:bodyPr/>
        <a:lstStyle/>
        <a:p>
          <a:r>
            <a:rPr lang="en-US" b="1" dirty="0" smtClean="0"/>
            <a:t>Scientific Revolution </a:t>
          </a:r>
          <a:endParaRPr lang="en-US" sz="1800" b="1" dirty="0"/>
        </a:p>
      </dgm:t>
    </dgm:pt>
    <dgm:pt modelId="{8EC734F9-FA73-46CC-95A0-D0C64223F49F}" type="parTrans" cxnId="{4DB1A299-FD11-4FE3-BB96-91EA3EE9DC5E}">
      <dgm:prSet/>
      <dgm:spPr/>
      <dgm:t>
        <a:bodyPr/>
        <a:lstStyle/>
        <a:p>
          <a:endParaRPr lang="en-US"/>
        </a:p>
      </dgm:t>
    </dgm:pt>
    <dgm:pt modelId="{E1E6468B-787E-4AF9-B4D0-7CFB971D0654}" type="sibTrans" cxnId="{4DB1A299-FD11-4FE3-BB96-91EA3EE9DC5E}">
      <dgm:prSet/>
      <dgm:spPr/>
      <dgm:t>
        <a:bodyPr/>
        <a:lstStyle/>
        <a:p>
          <a:endParaRPr lang="en-US"/>
        </a:p>
      </dgm:t>
    </dgm:pt>
    <dgm:pt modelId="{2E193DD6-2E87-4DC1-856B-F86924805685}" type="pres">
      <dgm:prSet presAssocID="{8D24762B-039B-4B06-9D3D-D90697D342E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7A9FF9A-A682-4956-848B-DCCD3E7A9745}" type="pres">
      <dgm:prSet presAssocID="{AD2A0A5E-03CA-4901-975C-DFA1668BD532}" presName="centerShape" presStyleLbl="node0" presStyleIdx="0" presStyleCnt="1"/>
      <dgm:spPr/>
      <dgm:t>
        <a:bodyPr/>
        <a:lstStyle/>
        <a:p>
          <a:endParaRPr lang="en-US"/>
        </a:p>
      </dgm:t>
    </dgm:pt>
    <dgm:pt modelId="{7223B16F-B09F-4F02-AA16-8BB3E0A67F16}" type="pres">
      <dgm:prSet presAssocID="{D218A2FC-A5F7-422B-81D0-8FDA7C144EE7}" presName="Name9" presStyleLbl="parChTrans1D2" presStyleIdx="0" presStyleCnt="4"/>
      <dgm:spPr/>
    </dgm:pt>
    <dgm:pt modelId="{6B464D70-6CE8-4D24-8C21-A9A4345FE652}" type="pres">
      <dgm:prSet presAssocID="{D218A2FC-A5F7-422B-81D0-8FDA7C144EE7}" presName="connTx" presStyleLbl="parChTrans1D2" presStyleIdx="0" presStyleCnt="4"/>
      <dgm:spPr/>
    </dgm:pt>
    <dgm:pt modelId="{0F29F169-67E1-45D2-905B-8F751BAB4077}" type="pres">
      <dgm:prSet presAssocID="{295C9CB8-6CF9-4F8E-B543-EC9C431C0A21}" presName="node" presStyleLbl="node1" presStyleIdx="0" presStyleCnt="4" custRadScaleRad="100600" custRadScaleInc="-396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17DF35-1C97-44F7-9868-5FFD551E7B18}" type="pres">
      <dgm:prSet presAssocID="{ADE5E62F-9CC8-4E5D-9EB7-CE079AC2DCAF}" presName="Name9" presStyleLbl="parChTrans1D2" presStyleIdx="1" presStyleCnt="4"/>
      <dgm:spPr/>
    </dgm:pt>
    <dgm:pt modelId="{1DC1250A-FE12-49D4-AE4E-7E864E4664B3}" type="pres">
      <dgm:prSet presAssocID="{ADE5E62F-9CC8-4E5D-9EB7-CE079AC2DCAF}" presName="connTx" presStyleLbl="parChTrans1D2" presStyleIdx="1" presStyleCnt="4"/>
      <dgm:spPr/>
    </dgm:pt>
    <dgm:pt modelId="{3BAB6F55-A762-4655-9442-CCBBE71591F0}" type="pres">
      <dgm:prSet presAssocID="{CBDC636A-B25E-47E1-9E9D-FB0711969784}" presName="node" presStyleLbl="node1" presStyleIdx="1" presStyleCnt="4" custRadScaleRad="149699" custRadScaleInc="3930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A1854B-FD67-4F22-8BEE-7370225AC45D}" type="pres">
      <dgm:prSet presAssocID="{02DA133A-6348-4F18-9981-AEF172B749E1}" presName="Name9" presStyleLbl="parChTrans1D2" presStyleIdx="2" presStyleCnt="4"/>
      <dgm:spPr/>
    </dgm:pt>
    <dgm:pt modelId="{ADA450C2-C8DC-445F-9EF6-72B9A7588F24}" type="pres">
      <dgm:prSet presAssocID="{02DA133A-6348-4F18-9981-AEF172B749E1}" presName="connTx" presStyleLbl="parChTrans1D2" presStyleIdx="2" presStyleCnt="4"/>
      <dgm:spPr/>
    </dgm:pt>
    <dgm:pt modelId="{222771D5-C422-45B5-9C84-4559E60AB797}" type="pres">
      <dgm:prSet presAssocID="{228D472C-00BB-444C-8A0C-11B92B3D70CD}" presName="node" presStyleLbl="node1" presStyleIdx="2" presStyleCnt="4" custRadScaleRad="100885" custRadScaleInc="3841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3FA5C5-FCAF-459B-9AF0-E3DC15C81D5E}" type="pres">
      <dgm:prSet presAssocID="{8EC734F9-FA73-46CC-95A0-D0C64223F49F}" presName="Name9" presStyleLbl="parChTrans1D2" presStyleIdx="3" presStyleCnt="4"/>
      <dgm:spPr/>
    </dgm:pt>
    <dgm:pt modelId="{03541359-1A59-4C62-8123-BF395B6AF7BD}" type="pres">
      <dgm:prSet presAssocID="{8EC734F9-FA73-46CC-95A0-D0C64223F49F}" presName="connTx" presStyleLbl="parChTrans1D2" presStyleIdx="3" presStyleCnt="4"/>
      <dgm:spPr/>
    </dgm:pt>
    <dgm:pt modelId="{FA5BA027-C8FC-4A90-8420-44BAC6149677}" type="pres">
      <dgm:prSet presAssocID="{3CEFBD55-497B-4C40-9811-609C32E92EF3}" presName="node" presStyleLbl="node1" presStyleIdx="3" presStyleCnt="4" custRadScaleRad="140610" custRadScaleInc="-3925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B1A299-FD11-4FE3-BB96-91EA3EE9DC5E}" srcId="{AD2A0A5E-03CA-4901-975C-DFA1668BD532}" destId="{3CEFBD55-497B-4C40-9811-609C32E92EF3}" srcOrd="3" destOrd="0" parTransId="{8EC734F9-FA73-46CC-95A0-D0C64223F49F}" sibTransId="{E1E6468B-787E-4AF9-B4D0-7CFB971D0654}"/>
    <dgm:cxn modelId="{28797170-D8B8-41D8-87CD-8DE00BC21F5D}" type="presOf" srcId="{CBDC636A-B25E-47E1-9E9D-FB0711969784}" destId="{3BAB6F55-A762-4655-9442-CCBBE71591F0}" srcOrd="0" destOrd="0" presId="urn:microsoft.com/office/officeart/2005/8/layout/radial1"/>
    <dgm:cxn modelId="{B7A787B6-A597-4F2E-962D-6FA29C787A0F}" srcId="{8D24762B-039B-4B06-9D3D-D90697D342E8}" destId="{AD2A0A5E-03CA-4901-975C-DFA1668BD532}" srcOrd="0" destOrd="0" parTransId="{8593DCFB-6FA6-401D-90B2-8BE0E37B9597}" sibTransId="{FA2B6082-FEC4-4A3D-A1E7-905EC23B42BD}"/>
    <dgm:cxn modelId="{467C905C-432B-4172-A683-AF1F86612FEC}" type="presOf" srcId="{8EC734F9-FA73-46CC-95A0-D0C64223F49F}" destId="{03541359-1A59-4C62-8123-BF395B6AF7BD}" srcOrd="1" destOrd="0" presId="urn:microsoft.com/office/officeart/2005/8/layout/radial1"/>
    <dgm:cxn modelId="{F42CB847-F62B-45CB-AC0E-9B11415C13B1}" type="presOf" srcId="{D218A2FC-A5F7-422B-81D0-8FDA7C144EE7}" destId="{7223B16F-B09F-4F02-AA16-8BB3E0A67F16}" srcOrd="0" destOrd="0" presId="urn:microsoft.com/office/officeart/2005/8/layout/radial1"/>
    <dgm:cxn modelId="{1A7F7B0D-38F5-4280-ACEE-E72073985777}" type="presOf" srcId="{8EC734F9-FA73-46CC-95A0-D0C64223F49F}" destId="{DF3FA5C5-FCAF-459B-9AF0-E3DC15C81D5E}" srcOrd="0" destOrd="0" presId="urn:microsoft.com/office/officeart/2005/8/layout/radial1"/>
    <dgm:cxn modelId="{CF4FDF8E-3428-432C-92C7-80A15520D864}" type="presOf" srcId="{228D472C-00BB-444C-8A0C-11B92B3D70CD}" destId="{222771D5-C422-45B5-9C84-4559E60AB797}" srcOrd="0" destOrd="0" presId="urn:microsoft.com/office/officeart/2005/8/layout/radial1"/>
    <dgm:cxn modelId="{5E6065C9-246E-4D1D-BA83-D27BC3BE68D0}" type="presOf" srcId="{ADE5E62F-9CC8-4E5D-9EB7-CE079AC2DCAF}" destId="{1DC1250A-FE12-49D4-AE4E-7E864E4664B3}" srcOrd="1" destOrd="0" presId="urn:microsoft.com/office/officeart/2005/8/layout/radial1"/>
    <dgm:cxn modelId="{E46CE746-EE16-442F-8A25-C87E8027955F}" type="presOf" srcId="{02DA133A-6348-4F18-9981-AEF172B749E1}" destId="{96A1854B-FD67-4F22-8BEE-7370225AC45D}" srcOrd="0" destOrd="0" presId="urn:microsoft.com/office/officeart/2005/8/layout/radial1"/>
    <dgm:cxn modelId="{4CDE8480-3B7F-4E0C-8D74-97E845CC0C38}" type="presOf" srcId="{295C9CB8-6CF9-4F8E-B543-EC9C431C0A21}" destId="{0F29F169-67E1-45D2-905B-8F751BAB4077}" srcOrd="0" destOrd="0" presId="urn:microsoft.com/office/officeart/2005/8/layout/radial1"/>
    <dgm:cxn modelId="{5F8ED2F0-C49A-475E-BFE1-2DFDB388F731}" type="presOf" srcId="{8D24762B-039B-4B06-9D3D-D90697D342E8}" destId="{2E193DD6-2E87-4DC1-856B-F86924805685}" srcOrd="0" destOrd="0" presId="urn:microsoft.com/office/officeart/2005/8/layout/radial1"/>
    <dgm:cxn modelId="{41A3871E-6C4B-46AD-822B-6E3F03F9AF1C}" srcId="{AD2A0A5E-03CA-4901-975C-DFA1668BD532}" destId="{CBDC636A-B25E-47E1-9E9D-FB0711969784}" srcOrd="1" destOrd="0" parTransId="{ADE5E62F-9CC8-4E5D-9EB7-CE079AC2DCAF}" sibTransId="{0242ADAE-4351-4EC1-A51E-0EF59E2CE870}"/>
    <dgm:cxn modelId="{527271A4-8E99-4B5B-A1AC-4DE1CB8C7148}" type="presOf" srcId="{ADE5E62F-9CC8-4E5D-9EB7-CE079AC2DCAF}" destId="{F317DF35-1C97-44F7-9868-5FFD551E7B18}" srcOrd="0" destOrd="0" presId="urn:microsoft.com/office/officeart/2005/8/layout/radial1"/>
    <dgm:cxn modelId="{F0DF097C-3891-4F4C-9344-1F9CDD035081}" type="presOf" srcId="{AD2A0A5E-03CA-4901-975C-DFA1668BD532}" destId="{67A9FF9A-A682-4956-848B-DCCD3E7A9745}" srcOrd="0" destOrd="0" presId="urn:microsoft.com/office/officeart/2005/8/layout/radial1"/>
    <dgm:cxn modelId="{0D299DDF-A7EB-47D3-BDA5-D758DDBB6FC1}" type="presOf" srcId="{D218A2FC-A5F7-422B-81D0-8FDA7C144EE7}" destId="{6B464D70-6CE8-4D24-8C21-A9A4345FE652}" srcOrd="1" destOrd="0" presId="urn:microsoft.com/office/officeart/2005/8/layout/radial1"/>
    <dgm:cxn modelId="{EA85E372-776F-4A74-97F1-452102327548}" type="presOf" srcId="{02DA133A-6348-4F18-9981-AEF172B749E1}" destId="{ADA450C2-C8DC-445F-9EF6-72B9A7588F24}" srcOrd="1" destOrd="0" presId="urn:microsoft.com/office/officeart/2005/8/layout/radial1"/>
    <dgm:cxn modelId="{6411B628-5C73-4F78-9A31-C1597FE8A80E}" srcId="{AD2A0A5E-03CA-4901-975C-DFA1668BD532}" destId="{295C9CB8-6CF9-4F8E-B543-EC9C431C0A21}" srcOrd="0" destOrd="0" parTransId="{D218A2FC-A5F7-422B-81D0-8FDA7C144EE7}" sibTransId="{F3DBEA29-6057-48DA-983C-9B08E4C57395}"/>
    <dgm:cxn modelId="{99B9586A-8843-4D27-B608-04841FECE41C}" srcId="{AD2A0A5E-03CA-4901-975C-DFA1668BD532}" destId="{228D472C-00BB-444C-8A0C-11B92B3D70CD}" srcOrd="2" destOrd="0" parTransId="{02DA133A-6348-4F18-9981-AEF172B749E1}" sibTransId="{54D92D84-4852-4598-B2EE-82F1F0A0EE10}"/>
    <dgm:cxn modelId="{655A0F10-895D-4072-AFA2-03C2941227E5}" type="presOf" srcId="{3CEFBD55-497B-4C40-9811-609C32E92EF3}" destId="{FA5BA027-C8FC-4A90-8420-44BAC6149677}" srcOrd="0" destOrd="0" presId="urn:microsoft.com/office/officeart/2005/8/layout/radial1"/>
    <dgm:cxn modelId="{1BCDC5F9-6BB4-493F-A6CA-694E9D493B13}" type="presParOf" srcId="{2E193DD6-2E87-4DC1-856B-F86924805685}" destId="{67A9FF9A-A682-4956-848B-DCCD3E7A9745}" srcOrd="0" destOrd="0" presId="urn:microsoft.com/office/officeart/2005/8/layout/radial1"/>
    <dgm:cxn modelId="{259C2230-BBE2-4BD9-81DE-9FDA1D86F99D}" type="presParOf" srcId="{2E193DD6-2E87-4DC1-856B-F86924805685}" destId="{7223B16F-B09F-4F02-AA16-8BB3E0A67F16}" srcOrd="1" destOrd="0" presId="urn:microsoft.com/office/officeart/2005/8/layout/radial1"/>
    <dgm:cxn modelId="{136FA9F8-B414-40AD-84A8-B51A8E25188D}" type="presParOf" srcId="{7223B16F-B09F-4F02-AA16-8BB3E0A67F16}" destId="{6B464D70-6CE8-4D24-8C21-A9A4345FE652}" srcOrd="0" destOrd="0" presId="urn:microsoft.com/office/officeart/2005/8/layout/radial1"/>
    <dgm:cxn modelId="{31018F00-36AF-4638-9062-B95E16CFB4F4}" type="presParOf" srcId="{2E193DD6-2E87-4DC1-856B-F86924805685}" destId="{0F29F169-67E1-45D2-905B-8F751BAB4077}" srcOrd="2" destOrd="0" presId="urn:microsoft.com/office/officeart/2005/8/layout/radial1"/>
    <dgm:cxn modelId="{2973CF66-20E8-4A89-94CD-1E0EB50BEA77}" type="presParOf" srcId="{2E193DD6-2E87-4DC1-856B-F86924805685}" destId="{F317DF35-1C97-44F7-9868-5FFD551E7B18}" srcOrd="3" destOrd="0" presId="urn:microsoft.com/office/officeart/2005/8/layout/radial1"/>
    <dgm:cxn modelId="{14525E3A-5F9C-4032-AF7B-027128C395F6}" type="presParOf" srcId="{F317DF35-1C97-44F7-9868-5FFD551E7B18}" destId="{1DC1250A-FE12-49D4-AE4E-7E864E4664B3}" srcOrd="0" destOrd="0" presId="urn:microsoft.com/office/officeart/2005/8/layout/radial1"/>
    <dgm:cxn modelId="{9C2748FB-7524-4BC9-B059-AB9F0274946B}" type="presParOf" srcId="{2E193DD6-2E87-4DC1-856B-F86924805685}" destId="{3BAB6F55-A762-4655-9442-CCBBE71591F0}" srcOrd="4" destOrd="0" presId="urn:microsoft.com/office/officeart/2005/8/layout/radial1"/>
    <dgm:cxn modelId="{C4D844BC-BC23-4A78-B693-77A9F49A120D}" type="presParOf" srcId="{2E193DD6-2E87-4DC1-856B-F86924805685}" destId="{96A1854B-FD67-4F22-8BEE-7370225AC45D}" srcOrd="5" destOrd="0" presId="urn:microsoft.com/office/officeart/2005/8/layout/radial1"/>
    <dgm:cxn modelId="{2D5E58B8-73D9-4090-8999-CA72E7F761B3}" type="presParOf" srcId="{96A1854B-FD67-4F22-8BEE-7370225AC45D}" destId="{ADA450C2-C8DC-445F-9EF6-72B9A7588F24}" srcOrd="0" destOrd="0" presId="urn:microsoft.com/office/officeart/2005/8/layout/radial1"/>
    <dgm:cxn modelId="{17FC4A77-C7F1-4B3B-810C-D5BBC040DEEC}" type="presParOf" srcId="{2E193DD6-2E87-4DC1-856B-F86924805685}" destId="{222771D5-C422-45B5-9C84-4559E60AB797}" srcOrd="6" destOrd="0" presId="urn:microsoft.com/office/officeart/2005/8/layout/radial1"/>
    <dgm:cxn modelId="{808FD1B6-D98C-44F1-A82F-6B4BB6F27B4F}" type="presParOf" srcId="{2E193DD6-2E87-4DC1-856B-F86924805685}" destId="{DF3FA5C5-FCAF-459B-9AF0-E3DC15C81D5E}" srcOrd="7" destOrd="0" presId="urn:microsoft.com/office/officeart/2005/8/layout/radial1"/>
    <dgm:cxn modelId="{C41F582D-BB60-4723-ACBC-BD2CA93DAF64}" type="presParOf" srcId="{DF3FA5C5-FCAF-459B-9AF0-E3DC15C81D5E}" destId="{03541359-1A59-4C62-8123-BF395B6AF7BD}" srcOrd="0" destOrd="0" presId="urn:microsoft.com/office/officeart/2005/8/layout/radial1"/>
    <dgm:cxn modelId="{E59AE50F-C185-4CE8-8A9F-57F3F5CCCC95}" type="presParOf" srcId="{2E193DD6-2E87-4DC1-856B-F86924805685}" destId="{FA5BA027-C8FC-4A90-8420-44BAC6149677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FEC60B-0C47-49C1-B104-6C38CF9106B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BE4B73-1AC9-4D93-9EA5-F9BAE5DDE2F8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u="sng" dirty="0" smtClean="0">
              <a:solidFill>
                <a:srgbClr val="FF0000"/>
              </a:solidFill>
            </a:rPr>
            <a:t>God-</a:t>
          </a:r>
          <a:r>
            <a:rPr lang="en-US" sz="1800" b="1" dirty="0" smtClean="0">
              <a:solidFill>
                <a:srgbClr val="002060"/>
              </a:solidFill>
            </a:rPr>
            <a:t> Europeans see themselves as superior to others and feel the need to spread Christianity throughout the world, especially the “Heathens”</a:t>
          </a:r>
          <a:endParaRPr lang="en-US" sz="1800" dirty="0" smtClean="0">
            <a:solidFill>
              <a:srgbClr val="002060"/>
            </a:solidFill>
          </a:endParaRPr>
        </a:p>
        <a:p>
          <a:pPr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dirty="0"/>
        </a:p>
      </dgm:t>
    </dgm:pt>
    <dgm:pt modelId="{743E229D-8977-4BB4-8A5C-63B7E1A8E8C7}" type="parTrans" cxnId="{6413A901-2589-4A29-9306-AEDFDE5AA331}">
      <dgm:prSet/>
      <dgm:spPr/>
      <dgm:t>
        <a:bodyPr/>
        <a:lstStyle/>
        <a:p>
          <a:endParaRPr lang="en-US"/>
        </a:p>
      </dgm:t>
    </dgm:pt>
    <dgm:pt modelId="{60044F28-A615-4F8D-A5FB-D1ADAFECE4E8}" type="sibTrans" cxnId="{6413A901-2589-4A29-9306-AEDFDE5AA331}">
      <dgm:prSet/>
      <dgm:spPr/>
      <dgm:t>
        <a:bodyPr/>
        <a:lstStyle/>
        <a:p>
          <a:endParaRPr lang="en-US"/>
        </a:p>
      </dgm:t>
    </dgm:pt>
    <dgm:pt modelId="{A679BD26-2BBC-4368-8553-3B77C603CBAB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u="sng" dirty="0" smtClean="0">
              <a:solidFill>
                <a:srgbClr val="FF0000"/>
              </a:solidFill>
            </a:rPr>
            <a:t>Glory-</a:t>
          </a:r>
          <a:r>
            <a:rPr lang="en-US" b="1" dirty="0" smtClean="0">
              <a:solidFill>
                <a:srgbClr val="FF0000"/>
              </a:solidFill>
            </a:rPr>
            <a:t> </a:t>
          </a:r>
          <a:r>
            <a:rPr lang="en-US" b="1" dirty="0" smtClean="0">
              <a:solidFill>
                <a:srgbClr val="002060"/>
              </a:solidFill>
            </a:rPr>
            <a:t>What better way to “show off” than to go out and be the first to discover something new.</a:t>
          </a:r>
          <a:endParaRPr lang="en-US" b="1" u="sng" dirty="0" smtClean="0">
            <a:solidFill>
              <a:srgbClr val="002060"/>
            </a:solidFill>
          </a:endParaRPr>
        </a:p>
        <a:p>
          <a:pPr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AB620E76-3C0F-4796-B60C-1B294C38CF79}" type="parTrans" cxnId="{1CAB8216-5445-4829-B70A-C58B6F0C6A5E}">
      <dgm:prSet/>
      <dgm:spPr/>
      <dgm:t>
        <a:bodyPr/>
        <a:lstStyle/>
        <a:p>
          <a:endParaRPr lang="en-US"/>
        </a:p>
      </dgm:t>
    </dgm:pt>
    <dgm:pt modelId="{38DD2B96-C5ED-4921-A80C-EADB3D0FFFFA}" type="sibTrans" cxnId="{1CAB8216-5445-4829-B70A-C58B6F0C6A5E}">
      <dgm:prSet/>
      <dgm:spPr/>
      <dgm:t>
        <a:bodyPr/>
        <a:lstStyle/>
        <a:p>
          <a:endParaRPr lang="en-US"/>
        </a:p>
      </dgm:t>
    </dgm:pt>
    <dgm:pt modelId="{89FD76DD-FC63-407E-9346-03370CC7DC86}">
      <dgm:prSet/>
      <dgm:spPr/>
      <dgm:t>
        <a:bodyPr/>
        <a:lstStyle/>
        <a:p>
          <a:r>
            <a:rPr lang="en-US" b="1" u="sng" dirty="0" smtClean="0">
              <a:solidFill>
                <a:srgbClr val="FF0000"/>
              </a:solidFill>
            </a:rPr>
            <a:t>Gold-</a:t>
          </a:r>
          <a:r>
            <a:rPr lang="en-US" b="1" dirty="0" smtClean="0">
              <a:solidFill>
                <a:srgbClr val="FF0000"/>
              </a:solidFill>
            </a:rPr>
            <a:t> </a:t>
          </a:r>
          <a:r>
            <a:rPr lang="en-US" b="1" dirty="0" smtClean="0">
              <a:solidFill>
                <a:srgbClr val="002060"/>
              </a:solidFill>
            </a:rPr>
            <a:t>By controlling trade routes to the east, Europeans could cut out the middle men.  Also, they could try to find Gold in the new land. </a:t>
          </a:r>
        </a:p>
      </dgm:t>
    </dgm:pt>
    <dgm:pt modelId="{102D8D83-3C58-4DB5-AE06-033D048947BD}" type="parTrans" cxnId="{5F004EE9-5CD3-4285-AC3B-2C4D53408542}">
      <dgm:prSet/>
      <dgm:spPr/>
      <dgm:t>
        <a:bodyPr/>
        <a:lstStyle/>
        <a:p>
          <a:endParaRPr lang="en-US"/>
        </a:p>
      </dgm:t>
    </dgm:pt>
    <dgm:pt modelId="{CFDEF423-D9B8-4904-B458-A26039E53F83}" type="sibTrans" cxnId="{5F004EE9-5CD3-4285-AC3B-2C4D53408542}">
      <dgm:prSet/>
      <dgm:spPr/>
      <dgm:t>
        <a:bodyPr/>
        <a:lstStyle/>
        <a:p>
          <a:endParaRPr lang="en-US"/>
        </a:p>
      </dgm:t>
    </dgm:pt>
    <dgm:pt modelId="{02367E8C-9D2E-4CF0-9FF3-9EFC09C6EE9D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u="sng" dirty="0" smtClean="0">
              <a:solidFill>
                <a:srgbClr val="FF0000"/>
              </a:solidFill>
            </a:rPr>
            <a:t>Technology</a:t>
          </a:r>
          <a:r>
            <a:rPr lang="en-US" b="1" u="sng" dirty="0" smtClean="0">
              <a:solidFill>
                <a:schemeClr val="accent2">
                  <a:lumMod val="75000"/>
                </a:schemeClr>
              </a:solidFill>
            </a:rPr>
            <a:t>-</a:t>
          </a:r>
          <a:r>
            <a:rPr lang="en-US" b="1" dirty="0" smtClean="0">
              <a:solidFill>
                <a:schemeClr val="accent2">
                  <a:lumMod val="75000"/>
                </a:schemeClr>
              </a:solidFill>
            </a:rPr>
            <a:t> New technology such as the caravel, astrolabe, and compass.</a:t>
          </a:r>
          <a:r>
            <a:rPr lang="en-US" dirty="0" smtClean="0">
              <a:solidFill>
                <a:schemeClr val="accent2">
                  <a:lumMod val="75000"/>
                </a:schemeClr>
              </a:solidFill>
            </a:rPr>
            <a:t> 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b="1" dirty="0" smtClean="0">
            <a:solidFill>
              <a:srgbClr val="002060"/>
            </a:solidFill>
          </a:endParaRPr>
        </a:p>
      </dgm:t>
    </dgm:pt>
    <dgm:pt modelId="{1B99E792-2865-4FC3-B2D2-AFF3DA4782D3}" type="parTrans" cxnId="{D07CB1AE-7753-478A-BAEA-AF3BF06E12FB}">
      <dgm:prSet/>
      <dgm:spPr/>
      <dgm:t>
        <a:bodyPr/>
        <a:lstStyle/>
        <a:p>
          <a:endParaRPr lang="en-US"/>
        </a:p>
      </dgm:t>
    </dgm:pt>
    <dgm:pt modelId="{5B208827-2854-4C26-A5A2-406BE6A739CA}" type="sibTrans" cxnId="{D07CB1AE-7753-478A-BAEA-AF3BF06E12FB}">
      <dgm:prSet/>
      <dgm:spPr/>
      <dgm:t>
        <a:bodyPr/>
        <a:lstStyle/>
        <a:p>
          <a:endParaRPr lang="en-US"/>
        </a:p>
      </dgm:t>
    </dgm:pt>
    <dgm:pt modelId="{21634133-1FAF-4F04-8F25-767A91F7CD52}" type="pres">
      <dgm:prSet presAssocID="{87FEC60B-0C47-49C1-B104-6C38CF9106B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86ED38-4471-47FA-BAF5-719E2D5D0494}" type="pres">
      <dgm:prSet presAssocID="{37BE4B73-1AC9-4D93-9EA5-F9BAE5DDE2F8}" presName="composite" presStyleCnt="0"/>
      <dgm:spPr/>
    </dgm:pt>
    <dgm:pt modelId="{10EE4E2A-6B14-408C-A66F-9E9762DE3B2F}" type="pres">
      <dgm:prSet presAssocID="{37BE4B73-1AC9-4D93-9EA5-F9BAE5DDE2F8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1CBF18C-F780-4822-A62E-C3600317D4EE}" type="pres">
      <dgm:prSet presAssocID="{37BE4B73-1AC9-4D93-9EA5-F9BAE5DDE2F8}" presName="txShp" presStyleLbl="node1" presStyleIdx="0" presStyleCnt="4" custLinFactNeighborX="354" custLinFactNeighborY="-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DBCB23-6402-43AD-AE67-70D5391F6A83}" type="pres">
      <dgm:prSet presAssocID="{60044F28-A615-4F8D-A5FB-D1ADAFECE4E8}" presName="spacing" presStyleCnt="0"/>
      <dgm:spPr/>
    </dgm:pt>
    <dgm:pt modelId="{DF4FD099-9FA3-4E8E-B791-D8C35210EA86}" type="pres">
      <dgm:prSet presAssocID="{A679BD26-2BBC-4368-8553-3B77C603CBAB}" presName="composite" presStyleCnt="0"/>
      <dgm:spPr/>
    </dgm:pt>
    <dgm:pt modelId="{D9E0E44E-2079-4B79-BF93-1A136EF6A9F0}" type="pres">
      <dgm:prSet presAssocID="{A679BD26-2BBC-4368-8553-3B77C603CBAB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1AEC7B0-F67D-4824-B473-6518BAE70ED4}" type="pres">
      <dgm:prSet presAssocID="{A679BD26-2BBC-4368-8553-3B77C603CBAB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4021E7-74BF-44FD-B8FF-82C19CED798E}" type="pres">
      <dgm:prSet presAssocID="{38DD2B96-C5ED-4921-A80C-EADB3D0FFFFA}" presName="spacing" presStyleCnt="0"/>
      <dgm:spPr/>
    </dgm:pt>
    <dgm:pt modelId="{B1091A68-C4AA-459F-A6C1-9E273EC60A77}" type="pres">
      <dgm:prSet presAssocID="{89FD76DD-FC63-407E-9346-03370CC7DC86}" presName="composite" presStyleCnt="0"/>
      <dgm:spPr/>
    </dgm:pt>
    <dgm:pt modelId="{F0605923-45D9-4010-B83D-44FC2428FF56}" type="pres">
      <dgm:prSet presAssocID="{89FD76DD-FC63-407E-9346-03370CC7DC86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3ACE53D-0158-4A34-BBF6-2DCCD56E3DF6}" type="pres">
      <dgm:prSet presAssocID="{89FD76DD-FC63-407E-9346-03370CC7DC86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06E275-04D9-4126-A613-9F7466E285FC}" type="pres">
      <dgm:prSet presAssocID="{CFDEF423-D9B8-4904-B458-A26039E53F83}" presName="spacing" presStyleCnt="0"/>
      <dgm:spPr/>
    </dgm:pt>
    <dgm:pt modelId="{DDD9E13A-65D5-4363-9803-7E5FECBABBB9}" type="pres">
      <dgm:prSet presAssocID="{02367E8C-9D2E-4CF0-9FF3-9EFC09C6EE9D}" presName="composite" presStyleCnt="0"/>
      <dgm:spPr/>
    </dgm:pt>
    <dgm:pt modelId="{038FE6C0-7D3D-41C1-B934-2C1666FCE8F6}" type="pres">
      <dgm:prSet presAssocID="{02367E8C-9D2E-4CF0-9FF3-9EFC09C6EE9D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098B750D-CF07-4902-B3FD-F950815CA22A}" type="pres">
      <dgm:prSet presAssocID="{02367E8C-9D2E-4CF0-9FF3-9EFC09C6EE9D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2B6D2C-C71C-42DA-AE69-4A85478C5B2A}" type="presOf" srcId="{89FD76DD-FC63-407E-9346-03370CC7DC86}" destId="{83ACE53D-0158-4A34-BBF6-2DCCD56E3DF6}" srcOrd="0" destOrd="0" presId="urn:microsoft.com/office/officeart/2005/8/layout/vList3"/>
    <dgm:cxn modelId="{D07CB1AE-7753-478A-BAEA-AF3BF06E12FB}" srcId="{87FEC60B-0C47-49C1-B104-6C38CF9106B7}" destId="{02367E8C-9D2E-4CF0-9FF3-9EFC09C6EE9D}" srcOrd="3" destOrd="0" parTransId="{1B99E792-2865-4FC3-B2D2-AFF3DA4782D3}" sibTransId="{5B208827-2854-4C26-A5A2-406BE6A739CA}"/>
    <dgm:cxn modelId="{CEE98E43-56D5-4EDC-BC57-7C3BD56BB93A}" type="presOf" srcId="{87FEC60B-0C47-49C1-B104-6C38CF9106B7}" destId="{21634133-1FAF-4F04-8F25-767A91F7CD52}" srcOrd="0" destOrd="0" presId="urn:microsoft.com/office/officeart/2005/8/layout/vList3"/>
    <dgm:cxn modelId="{5B697BAC-6337-4C00-91A3-703A553FEED8}" type="presOf" srcId="{A679BD26-2BBC-4368-8553-3B77C603CBAB}" destId="{D1AEC7B0-F67D-4824-B473-6518BAE70ED4}" srcOrd="0" destOrd="0" presId="urn:microsoft.com/office/officeart/2005/8/layout/vList3"/>
    <dgm:cxn modelId="{1CAB8216-5445-4829-B70A-C58B6F0C6A5E}" srcId="{87FEC60B-0C47-49C1-B104-6C38CF9106B7}" destId="{A679BD26-2BBC-4368-8553-3B77C603CBAB}" srcOrd="1" destOrd="0" parTransId="{AB620E76-3C0F-4796-B60C-1B294C38CF79}" sibTransId="{38DD2B96-C5ED-4921-A80C-EADB3D0FFFFA}"/>
    <dgm:cxn modelId="{5F004EE9-5CD3-4285-AC3B-2C4D53408542}" srcId="{87FEC60B-0C47-49C1-B104-6C38CF9106B7}" destId="{89FD76DD-FC63-407E-9346-03370CC7DC86}" srcOrd="2" destOrd="0" parTransId="{102D8D83-3C58-4DB5-AE06-033D048947BD}" sibTransId="{CFDEF423-D9B8-4904-B458-A26039E53F83}"/>
    <dgm:cxn modelId="{812EE596-FB8F-4901-9ABA-FEC17B46BD28}" type="presOf" srcId="{37BE4B73-1AC9-4D93-9EA5-F9BAE5DDE2F8}" destId="{F1CBF18C-F780-4822-A62E-C3600317D4EE}" srcOrd="0" destOrd="0" presId="urn:microsoft.com/office/officeart/2005/8/layout/vList3"/>
    <dgm:cxn modelId="{E7A7E172-616D-4866-BD42-A740508209DF}" type="presOf" srcId="{02367E8C-9D2E-4CF0-9FF3-9EFC09C6EE9D}" destId="{098B750D-CF07-4902-B3FD-F950815CA22A}" srcOrd="0" destOrd="0" presId="urn:microsoft.com/office/officeart/2005/8/layout/vList3"/>
    <dgm:cxn modelId="{6413A901-2589-4A29-9306-AEDFDE5AA331}" srcId="{87FEC60B-0C47-49C1-B104-6C38CF9106B7}" destId="{37BE4B73-1AC9-4D93-9EA5-F9BAE5DDE2F8}" srcOrd="0" destOrd="0" parTransId="{743E229D-8977-4BB4-8A5C-63B7E1A8E8C7}" sibTransId="{60044F28-A615-4F8D-A5FB-D1ADAFECE4E8}"/>
    <dgm:cxn modelId="{6F30566F-E64D-44B4-B180-1A98D023552A}" type="presParOf" srcId="{21634133-1FAF-4F04-8F25-767A91F7CD52}" destId="{A486ED38-4471-47FA-BAF5-719E2D5D0494}" srcOrd="0" destOrd="0" presId="urn:microsoft.com/office/officeart/2005/8/layout/vList3"/>
    <dgm:cxn modelId="{B07D017E-1DE7-4EDA-8599-99C0A1292F42}" type="presParOf" srcId="{A486ED38-4471-47FA-BAF5-719E2D5D0494}" destId="{10EE4E2A-6B14-408C-A66F-9E9762DE3B2F}" srcOrd="0" destOrd="0" presId="urn:microsoft.com/office/officeart/2005/8/layout/vList3"/>
    <dgm:cxn modelId="{B66E7B0E-3DD4-4106-92CC-9134ECE3E1E5}" type="presParOf" srcId="{A486ED38-4471-47FA-BAF5-719E2D5D0494}" destId="{F1CBF18C-F780-4822-A62E-C3600317D4EE}" srcOrd="1" destOrd="0" presId="urn:microsoft.com/office/officeart/2005/8/layout/vList3"/>
    <dgm:cxn modelId="{55FBF7EA-746E-40CA-941E-84DDBA588201}" type="presParOf" srcId="{21634133-1FAF-4F04-8F25-767A91F7CD52}" destId="{79DBCB23-6402-43AD-AE67-70D5391F6A83}" srcOrd="1" destOrd="0" presId="urn:microsoft.com/office/officeart/2005/8/layout/vList3"/>
    <dgm:cxn modelId="{344FD6E1-EBD2-4C82-8D77-6C1E384F2A89}" type="presParOf" srcId="{21634133-1FAF-4F04-8F25-767A91F7CD52}" destId="{DF4FD099-9FA3-4E8E-B791-D8C35210EA86}" srcOrd="2" destOrd="0" presId="urn:microsoft.com/office/officeart/2005/8/layout/vList3"/>
    <dgm:cxn modelId="{8644F2DD-89E7-485F-BECE-E043048535BC}" type="presParOf" srcId="{DF4FD099-9FA3-4E8E-B791-D8C35210EA86}" destId="{D9E0E44E-2079-4B79-BF93-1A136EF6A9F0}" srcOrd="0" destOrd="0" presId="urn:microsoft.com/office/officeart/2005/8/layout/vList3"/>
    <dgm:cxn modelId="{BEFEFAF6-294F-4024-8803-05CAA0A9E249}" type="presParOf" srcId="{DF4FD099-9FA3-4E8E-B791-D8C35210EA86}" destId="{D1AEC7B0-F67D-4824-B473-6518BAE70ED4}" srcOrd="1" destOrd="0" presId="urn:microsoft.com/office/officeart/2005/8/layout/vList3"/>
    <dgm:cxn modelId="{0E603130-7A79-4E1B-9155-2EA0A70AF474}" type="presParOf" srcId="{21634133-1FAF-4F04-8F25-767A91F7CD52}" destId="{B64021E7-74BF-44FD-B8FF-82C19CED798E}" srcOrd="3" destOrd="0" presId="urn:microsoft.com/office/officeart/2005/8/layout/vList3"/>
    <dgm:cxn modelId="{07003A1E-E5BA-4FD3-AB04-28079571F652}" type="presParOf" srcId="{21634133-1FAF-4F04-8F25-767A91F7CD52}" destId="{B1091A68-C4AA-459F-A6C1-9E273EC60A77}" srcOrd="4" destOrd="0" presId="urn:microsoft.com/office/officeart/2005/8/layout/vList3"/>
    <dgm:cxn modelId="{12B53CC7-758D-4E6B-A2BC-5C0926135DD3}" type="presParOf" srcId="{B1091A68-C4AA-459F-A6C1-9E273EC60A77}" destId="{F0605923-45D9-4010-B83D-44FC2428FF56}" srcOrd="0" destOrd="0" presId="urn:microsoft.com/office/officeart/2005/8/layout/vList3"/>
    <dgm:cxn modelId="{A8676F12-5E63-457E-99A2-630F1B860350}" type="presParOf" srcId="{B1091A68-C4AA-459F-A6C1-9E273EC60A77}" destId="{83ACE53D-0158-4A34-BBF6-2DCCD56E3DF6}" srcOrd="1" destOrd="0" presId="urn:microsoft.com/office/officeart/2005/8/layout/vList3"/>
    <dgm:cxn modelId="{14A29F43-DB4E-46E2-982D-1C6A2930058B}" type="presParOf" srcId="{21634133-1FAF-4F04-8F25-767A91F7CD52}" destId="{0F06E275-04D9-4126-A613-9F7466E285FC}" srcOrd="5" destOrd="0" presId="urn:microsoft.com/office/officeart/2005/8/layout/vList3"/>
    <dgm:cxn modelId="{A497C852-183B-4B33-B54D-0E6A1B4CE635}" type="presParOf" srcId="{21634133-1FAF-4F04-8F25-767A91F7CD52}" destId="{DDD9E13A-65D5-4363-9803-7E5FECBABBB9}" srcOrd="6" destOrd="0" presId="urn:microsoft.com/office/officeart/2005/8/layout/vList3"/>
    <dgm:cxn modelId="{FCCC682A-46A1-48AC-9FE2-CF56F621F202}" type="presParOf" srcId="{DDD9E13A-65D5-4363-9803-7E5FECBABBB9}" destId="{038FE6C0-7D3D-41C1-B934-2C1666FCE8F6}" srcOrd="0" destOrd="0" presId="urn:microsoft.com/office/officeart/2005/8/layout/vList3"/>
    <dgm:cxn modelId="{35CDA078-B6C6-43D3-9076-ADD42A3726A1}" type="presParOf" srcId="{DDD9E13A-65D5-4363-9803-7E5FECBABBB9}" destId="{098B750D-CF07-4902-B3FD-F950815CA22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5B5F8C-75C2-411E-A251-A2E6EB615E4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4187FB-E2D8-4A53-86AC-7D3D2055D111}">
      <dgm:prSet phldrT="[Text]" custT="1"/>
      <dgm:spPr/>
      <dgm:t>
        <a:bodyPr/>
        <a:lstStyle/>
        <a:p>
          <a:r>
            <a: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SUPERIOR </a:t>
          </a:r>
        </a:p>
        <a:p>
          <a:r>
            <a: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WEAPONS</a:t>
          </a:r>
          <a:endParaRPr lang="en-US" sz="2800" b="1" dirty="0">
            <a:solidFill>
              <a:srgbClr val="FF0000"/>
            </a:solidFill>
            <a:latin typeface="Century Gothic" pitchFamily="34" charset="0"/>
          </a:endParaRPr>
        </a:p>
      </dgm:t>
    </dgm:pt>
    <dgm:pt modelId="{4364C874-4708-4ED1-BCF3-4BD09CD6F0C5}" type="parTrans" cxnId="{78F5A6D4-DC8C-4BC5-B003-B911C5598B5F}">
      <dgm:prSet/>
      <dgm:spPr/>
      <dgm:t>
        <a:bodyPr/>
        <a:lstStyle/>
        <a:p>
          <a:endParaRPr lang="en-US"/>
        </a:p>
      </dgm:t>
    </dgm:pt>
    <dgm:pt modelId="{82A995D0-E276-446D-B308-361D65B7C5F4}" type="sibTrans" cxnId="{78F5A6D4-DC8C-4BC5-B003-B911C5598B5F}">
      <dgm:prSet/>
      <dgm:spPr/>
      <dgm:t>
        <a:bodyPr/>
        <a:lstStyle/>
        <a:p>
          <a:endParaRPr lang="en-US"/>
        </a:p>
      </dgm:t>
    </dgm:pt>
    <dgm:pt modelId="{CE802C83-1281-4554-9B18-3A34CA326C17}">
      <dgm:prSet phldrT="[Text]" custT="1"/>
      <dgm:spPr/>
      <dgm:t>
        <a:bodyPr/>
        <a:lstStyle/>
        <a:p>
          <a:r>
            <a: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OTHER </a:t>
          </a:r>
          <a:br>
            <a: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</a:br>
          <a:r>
            <a: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NATIVES</a:t>
          </a:r>
        </a:p>
        <a:p>
          <a:r>
            <a: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(War)</a:t>
          </a:r>
          <a:endParaRPr lang="en-US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</a:endParaRPr>
        </a:p>
      </dgm:t>
    </dgm:pt>
    <dgm:pt modelId="{FB82D24F-F94F-4246-ADA2-D4AC05515BB3}" type="parTrans" cxnId="{036DCA20-8730-447E-9FAF-8C4E68B4470D}">
      <dgm:prSet/>
      <dgm:spPr/>
      <dgm:t>
        <a:bodyPr/>
        <a:lstStyle/>
        <a:p>
          <a:endParaRPr lang="en-US"/>
        </a:p>
      </dgm:t>
    </dgm:pt>
    <dgm:pt modelId="{23E2B357-724C-43B7-B778-91FFE531F2B5}" type="sibTrans" cxnId="{036DCA20-8730-447E-9FAF-8C4E68B4470D}">
      <dgm:prSet/>
      <dgm:spPr/>
      <dgm:t>
        <a:bodyPr/>
        <a:lstStyle/>
        <a:p>
          <a:endParaRPr lang="en-US"/>
        </a:p>
      </dgm:t>
    </dgm:pt>
    <dgm:pt modelId="{B3C556CD-2A13-473B-823A-C2A6C80A94EC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FF0000"/>
              </a:solidFill>
              <a:effectLst/>
            </a:rPr>
            <a:t>DISEASES: MEASLES, MUMPS, TYPHUS, AND SMALLPOX</a:t>
          </a:r>
          <a:endParaRPr lang="en-US" sz="2000" b="1" dirty="0">
            <a:solidFill>
              <a:srgbClr val="FF0000"/>
            </a:solidFill>
            <a:effectLst/>
          </a:endParaRPr>
        </a:p>
      </dgm:t>
    </dgm:pt>
    <dgm:pt modelId="{7D51A5E7-E5F0-46CF-A0F1-400F65884711}" type="parTrans" cxnId="{24F153C6-1964-449E-9A72-3C8B3B073C71}">
      <dgm:prSet/>
      <dgm:spPr/>
      <dgm:t>
        <a:bodyPr/>
        <a:lstStyle/>
        <a:p>
          <a:endParaRPr lang="en-US"/>
        </a:p>
      </dgm:t>
    </dgm:pt>
    <dgm:pt modelId="{20B6ECCC-6F67-4703-BB60-01E25A6A25CD}" type="sibTrans" cxnId="{24F153C6-1964-449E-9A72-3C8B3B073C71}">
      <dgm:prSet/>
      <dgm:spPr/>
      <dgm:t>
        <a:bodyPr/>
        <a:lstStyle/>
        <a:p>
          <a:endParaRPr lang="en-US"/>
        </a:p>
      </dgm:t>
    </dgm:pt>
    <dgm:pt modelId="{ECD7D163-D371-4BD1-98A0-9B9BCFA08B61}" type="pres">
      <dgm:prSet presAssocID="{E75B5F8C-75C2-411E-A251-A2E6EB615E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BCA383-6BFD-465B-9C11-D9A7976E6BA7}" type="pres">
      <dgm:prSet presAssocID="{804187FB-E2D8-4A53-86AC-7D3D2055D111}" presName="compNode" presStyleCnt="0"/>
      <dgm:spPr/>
    </dgm:pt>
    <dgm:pt modelId="{01E17C39-C3A8-47D8-A678-16877B1CD3B3}" type="pres">
      <dgm:prSet presAssocID="{804187FB-E2D8-4A53-86AC-7D3D2055D111}" presName="pictRect" presStyleLbl="node1" presStyleIdx="0" presStyleCnt="3" custLinFactNeighborX="-63" custLinFactNeighborY="-7408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76CB86C-7EEA-4D52-9F26-2FCCA75CD8CA}" type="pres">
      <dgm:prSet presAssocID="{804187FB-E2D8-4A53-86AC-7D3D2055D111}" presName="textRect" presStyleLbl="revTx" presStyleIdx="0" presStyleCnt="3" custScaleY="137229" custLinFactX="3981" custLinFactY="-100000" custLinFactNeighborX="100000" custLinFactNeighborY="-1765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404ACF-6AB2-4A32-8836-FD16417E4045}" type="pres">
      <dgm:prSet presAssocID="{82A995D0-E276-446D-B308-361D65B7C5F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69CBC15-B793-4CDC-A69F-B1A12D4BB82E}" type="pres">
      <dgm:prSet presAssocID="{CE802C83-1281-4554-9B18-3A34CA326C17}" presName="compNode" presStyleCnt="0"/>
      <dgm:spPr/>
    </dgm:pt>
    <dgm:pt modelId="{8081B097-BFE0-46B4-B16C-392F7B28C833}" type="pres">
      <dgm:prSet presAssocID="{CE802C83-1281-4554-9B18-3A34CA326C17}" presName="pictRect" presStyleLbl="node1" presStyleIdx="1" presStyleCnt="3" custLinFactNeighborX="-8206" custLinFactNeighborY="2764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F7B0008-DF09-447D-8463-2A8811D083E4}" type="pres">
      <dgm:prSet presAssocID="{CE802C83-1281-4554-9B18-3A34CA326C17}" presName="textRect" presStyleLbl="revTx" presStyleIdx="1" presStyleCnt="3" custLinFactX="-12978" custLinFactNeighborX="-100000" custLinFactNeighborY="-833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2D3433-0DAD-47F0-9AFC-077491848A30}" type="pres">
      <dgm:prSet presAssocID="{23E2B357-724C-43B7-B778-91FFE531F2B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520A5DA-009F-4A19-9DB4-FAC8E0DE51E3}" type="pres">
      <dgm:prSet presAssocID="{B3C556CD-2A13-473B-823A-C2A6C80A94EC}" presName="compNode" presStyleCnt="0"/>
      <dgm:spPr/>
    </dgm:pt>
    <dgm:pt modelId="{C3033E59-F002-4E93-A942-2D27935A88A0}" type="pres">
      <dgm:prSet presAssocID="{B3C556CD-2A13-473B-823A-C2A6C80A94EC}" presName="pictRect" presStyleLbl="node1" presStyleIdx="2" presStyleCnt="3" custLinFactY="23387" custLinFactNeighborX="-15986" custLinFactNeighborY="1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65C85B3-0E2E-4BCC-ACEC-FC75FEB835E3}" type="pres">
      <dgm:prSet presAssocID="{B3C556CD-2A13-473B-823A-C2A6C80A94EC}" presName="textRect" presStyleLbl="revTx" presStyleIdx="2" presStyleCnt="3" custLinFactX="-18210" custLinFactNeighborX="-100000" custLinFactNeighborY="65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F153C6-1964-449E-9A72-3C8B3B073C71}" srcId="{E75B5F8C-75C2-411E-A251-A2E6EB615E4D}" destId="{B3C556CD-2A13-473B-823A-C2A6C80A94EC}" srcOrd="2" destOrd="0" parTransId="{7D51A5E7-E5F0-46CF-A0F1-400F65884711}" sibTransId="{20B6ECCC-6F67-4703-BB60-01E25A6A25CD}"/>
    <dgm:cxn modelId="{F2C7D8A8-4696-45DE-9C9B-A7E25B63FC21}" type="presOf" srcId="{804187FB-E2D8-4A53-86AC-7D3D2055D111}" destId="{C76CB86C-7EEA-4D52-9F26-2FCCA75CD8CA}" srcOrd="0" destOrd="0" presId="urn:microsoft.com/office/officeart/2005/8/layout/pList1"/>
    <dgm:cxn modelId="{0B4D6A98-4054-491E-9AEB-129DD6F0BEA6}" type="presOf" srcId="{82A995D0-E276-446D-B308-361D65B7C5F4}" destId="{20404ACF-6AB2-4A32-8836-FD16417E4045}" srcOrd="0" destOrd="0" presId="urn:microsoft.com/office/officeart/2005/8/layout/pList1"/>
    <dgm:cxn modelId="{587FF6D8-6726-47C9-88FC-09F12D006AA7}" type="presOf" srcId="{CE802C83-1281-4554-9B18-3A34CA326C17}" destId="{DF7B0008-DF09-447D-8463-2A8811D083E4}" srcOrd="0" destOrd="0" presId="urn:microsoft.com/office/officeart/2005/8/layout/pList1"/>
    <dgm:cxn modelId="{78F5A6D4-DC8C-4BC5-B003-B911C5598B5F}" srcId="{E75B5F8C-75C2-411E-A251-A2E6EB615E4D}" destId="{804187FB-E2D8-4A53-86AC-7D3D2055D111}" srcOrd="0" destOrd="0" parTransId="{4364C874-4708-4ED1-BCF3-4BD09CD6F0C5}" sibTransId="{82A995D0-E276-446D-B308-361D65B7C5F4}"/>
    <dgm:cxn modelId="{63273BC5-FC1F-463B-AB3A-3B95A3F684CA}" type="presOf" srcId="{23E2B357-724C-43B7-B778-91FFE531F2B5}" destId="{4E2D3433-0DAD-47F0-9AFC-077491848A30}" srcOrd="0" destOrd="0" presId="urn:microsoft.com/office/officeart/2005/8/layout/pList1"/>
    <dgm:cxn modelId="{1A87C59A-CCF6-42D2-9A81-EBA7B3786E7A}" type="presOf" srcId="{E75B5F8C-75C2-411E-A251-A2E6EB615E4D}" destId="{ECD7D163-D371-4BD1-98A0-9B9BCFA08B61}" srcOrd="0" destOrd="0" presId="urn:microsoft.com/office/officeart/2005/8/layout/pList1"/>
    <dgm:cxn modelId="{4E657FEB-670F-4674-B5A7-D9114B7B366E}" type="presOf" srcId="{B3C556CD-2A13-473B-823A-C2A6C80A94EC}" destId="{D65C85B3-0E2E-4BCC-ACEC-FC75FEB835E3}" srcOrd="0" destOrd="0" presId="urn:microsoft.com/office/officeart/2005/8/layout/pList1"/>
    <dgm:cxn modelId="{036DCA20-8730-447E-9FAF-8C4E68B4470D}" srcId="{E75B5F8C-75C2-411E-A251-A2E6EB615E4D}" destId="{CE802C83-1281-4554-9B18-3A34CA326C17}" srcOrd="1" destOrd="0" parTransId="{FB82D24F-F94F-4246-ADA2-D4AC05515BB3}" sibTransId="{23E2B357-724C-43B7-B778-91FFE531F2B5}"/>
    <dgm:cxn modelId="{497D628A-815D-4241-8F6D-3528DCDF13C7}" type="presParOf" srcId="{ECD7D163-D371-4BD1-98A0-9B9BCFA08B61}" destId="{48BCA383-6BFD-465B-9C11-D9A7976E6BA7}" srcOrd="0" destOrd="0" presId="urn:microsoft.com/office/officeart/2005/8/layout/pList1"/>
    <dgm:cxn modelId="{AFD0BD3C-6C16-4BAC-9F63-896620F61252}" type="presParOf" srcId="{48BCA383-6BFD-465B-9C11-D9A7976E6BA7}" destId="{01E17C39-C3A8-47D8-A678-16877B1CD3B3}" srcOrd="0" destOrd="0" presId="urn:microsoft.com/office/officeart/2005/8/layout/pList1"/>
    <dgm:cxn modelId="{D140CB31-E3DF-4305-A2A5-929E512B2D23}" type="presParOf" srcId="{48BCA383-6BFD-465B-9C11-D9A7976E6BA7}" destId="{C76CB86C-7EEA-4D52-9F26-2FCCA75CD8CA}" srcOrd="1" destOrd="0" presId="urn:microsoft.com/office/officeart/2005/8/layout/pList1"/>
    <dgm:cxn modelId="{3B40887C-5929-4DBB-9AAF-663024750DC1}" type="presParOf" srcId="{ECD7D163-D371-4BD1-98A0-9B9BCFA08B61}" destId="{20404ACF-6AB2-4A32-8836-FD16417E4045}" srcOrd="1" destOrd="0" presId="urn:microsoft.com/office/officeart/2005/8/layout/pList1"/>
    <dgm:cxn modelId="{022DF851-6278-47AC-B7A3-D0BE332DC9BB}" type="presParOf" srcId="{ECD7D163-D371-4BD1-98A0-9B9BCFA08B61}" destId="{A69CBC15-B793-4CDC-A69F-B1A12D4BB82E}" srcOrd="2" destOrd="0" presId="urn:microsoft.com/office/officeart/2005/8/layout/pList1"/>
    <dgm:cxn modelId="{2C76CCF1-79E7-4CB7-A2BA-ABFF2B81BD7A}" type="presParOf" srcId="{A69CBC15-B793-4CDC-A69F-B1A12D4BB82E}" destId="{8081B097-BFE0-46B4-B16C-392F7B28C833}" srcOrd="0" destOrd="0" presId="urn:microsoft.com/office/officeart/2005/8/layout/pList1"/>
    <dgm:cxn modelId="{10A0F5EB-04EE-43E7-8CD2-07BEEA46E4EB}" type="presParOf" srcId="{A69CBC15-B793-4CDC-A69F-B1A12D4BB82E}" destId="{DF7B0008-DF09-447D-8463-2A8811D083E4}" srcOrd="1" destOrd="0" presId="urn:microsoft.com/office/officeart/2005/8/layout/pList1"/>
    <dgm:cxn modelId="{E0940B72-9C12-40A3-AA05-EAA9CF328243}" type="presParOf" srcId="{ECD7D163-D371-4BD1-98A0-9B9BCFA08B61}" destId="{4E2D3433-0DAD-47F0-9AFC-077491848A30}" srcOrd="3" destOrd="0" presId="urn:microsoft.com/office/officeart/2005/8/layout/pList1"/>
    <dgm:cxn modelId="{06BA0C80-6709-45C5-9826-27A9C4382ABC}" type="presParOf" srcId="{ECD7D163-D371-4BD1-98A0-9B9BCFA08B61}" destId="{9520A5DA-009F-4A19-9DB4-FAC8E0DE51E3}" srcOrd="4" destOrd="0" presId="urn:microsoft.com/office/officeart/2005/8/layout/pList1"/>
    <dgm:cxn modelId="{B13CC676-E003-4277-BAE3-6730E785EEE9}" type="presParOf" srcId="{9520A5DA-009F-4A19-9DB4-FAC8E0DE51E3}" destId="{C3033E59-F002-4E93-A942-2D27935A88A0}" srcOrd="0" destOrd="0" presId="urn:microsoft.com/office/officeart/2005/8/layout/pList1"/>
    <dgm:cxn modelId="{29A5DAB6-8A02-4DC2-BCD6-6F7A62FDD10B}" type="presParOf" srcId="{9520A5DA-009F-4A19-9DB4-FAC8E0DE51E3}" destId="{D65C85B3-0E2E-4BCC-ACEC-FC75FEB835E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7A9FF9A-A682-4956-848B-DCCD3E7A9745}">
      <dsp:nvSpPr>
        <dsp:cNvPr id="0" name=""/>
        <dsp:cNvSpPr/>
      </dsp:nvSpPr>
      <dsp:spPr>
        <a:xfrm>
          <a:off x="3576004" y="2394904"/>
          <a:ext cx="1839590" cy="18395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/>
            <a:t>First Global Age</a:t>
          </a:r>
          <a:endParaRPr lang="en-US" sz="3100" b="1" kern="1200" dirty="0"/>
        </a:p>
      </dsp:txBody>
      <dsp:txXfrm>
        <a:off x="3576004" y="2394904"/>
        <a:ext cx="1839590" cy="1839590"/>
      </dsp:txXfrm>
    </dsp:sp>
    <dsp:sp modelId="{7223B16F-B09F-4F02-AA16-8BB3E0A67F16}">
      <dsp:nvSpPr>
        <dsp:cNvPr id="0" name=""/>
        <dsp:cNvSpPr/>
      </dsp:nvSpPr>
      <dsp:spPr>
        <a:xfrm rot="5501597">
          <a:off x="4182220" y="4493739"/>
          <a:ext cx="556361" cy="36826"/>
        </a:xfrm>
        <a:custGeom>
          <a:avLst/>
          <a:gdLst/>
          <a:ahLst/>
          <a:cxnLst/>
          <a:rect l="0" t="0" r="0" b="0"/>
          <a:pathLst>
            <a:path>
              <a:moveTo>
                <a:pt x="0" y="18413"/>
              </a:moveTo>
              <a:lnTo>
                <a:pt x="556361" y="1841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5501597">
        <a:off x="4446491" y="4498243"/>
        <a:ext cx="27818" cy="27818"/>
      </dsp:txXfrm>
    </dsp:sp>
    <dsp:sp modelId="{0F29F169-67E1-45D2-905B-8F751BAB4077}">
      <dsp:nvSpPr>
        <dsp:cNvPr id="0" name=""/>
        <dsp:cNvSpPr/>
      </dsp:nvSpPr>
      <dsp:spPr>
        <a:xfrm>
          <a:off x="3505206" y="4789809"/>
          <a:ext cx="1839590" cy="18395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kern="1200" dirty="0" smtClean="0"/>
            <a:t>Crusades</a:t>
          </a:r>
        </a:p>
      </dsp:txBody>
      <dsp:txXfrm>
        <a:off x="3505206" y="4789809"/>
        <a:ext cx="1839590" cy="1839590"/>
      </dsp:txXfrm>
    </dsp:sp>
    <dsp:sp modelId="{F317DF35-1C97-44F7-9868-5FFD551E7B18}">
      <dsp:nvSpPr>
        <dsp:cNvPr id="0" name=""/>
        <dsp:cNvSpPr/>
      </dsp:nvSpPr>
      <dsp:spPr>
        <a:xfrm rot="10611864">
          <a:off x="1836917" y="3394235"/>
          <a:ext cx="1741768" cy="36826"/>
        </a:xfrm>
        <a:custGeom>
          <a:avLst/>
          <a:gdLst/>
          <a:ahLst/>
          <a:cxnLst/>
          <a:rect l="0" t="0" r="0" b="0"/>
          <a:pathLst>
            <a:path>
              <a:moveTo>
                <a:pt x="0" y="18413"/>
              </a:moveTo>
              <a:lnTo>
                <a:pt x="1741768" y="1841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611864">
        <a:off x="2664257" y="3369104"/>
        <a:ext cx="87088" cy="87088"/>
      </dsp:txXfrm>
    </dsp:sp>
    <dsp:sp modelId="{3BAB6F55-A762-4655-9442-CCBBE71591F0}">
      <dsp:nvSpPr>
        <dsp:cNvPr id="0" name=""/>
        <dsp:cNvSpPr/>
      </dsp:nvSpPr>
      <dsp:spPr>
        <a:xfrm>
          <a:off x="8" y="2590802"/>
          <a:ext cx="1839590" cy="18395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kern="1200" dirty="0" smtClean="0"/>
            <a:t>Commercial Revolution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800" b="1" kern="1200" dirty="0" smtClean="0"/>
        </a:p>
        <a:p>
          <a:pPr lvl="0" algn="ctr">
            <a:spcBef>
              <a:spcPct val="0"/>
            </a:spcBef>
          </a:pPr>
          <a:endParaRPr lang="en-US" sz="1800" b="1" kern="1200" dirty="0"/>
        </a:p>
      </dsp:txBody>
      <dsp:txXfrm>
        <a:off x="8" y="2590802"/>
        <a:ext cx="1839590" cy="1839590"/>
      </dsp:txXfrm>
    </dsp:sp>
    <dsp:sp modelId="{96A1854B-FD67-4F22-8BEE-7370225AC45D}">
      <dsp:nvSpPr>
        <dsp:cNvPr id="0" name=""/>
        <dsp:cNvSpPr/>
      </dsp:nvSpPr>
      <dsp:spPr>
        <a:xfrm rot="15772428">
          <a:off x="4059115" y="2098836"/>
          <a:ext cx="573955" cy="36826"/>
        </a:xfrm>
        <a:custGeom>
          <a:avLst/>
          <a:gdLst/>
          <a:ahLst/>
          <a:cxnLst/>
          <a:rect l="0" t="0" r="0" b="0"/>
          <a:pathLst>
            <a:path>
              <a:moveTo>
                <a:pt x="0" y="18413"/>
              </a:moveTo>
              <a:lnTo>
                <a:pt x="573955" y="1841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5772428">
        <a:off x="4331744" y="2102900"/>
        <a:ext cx="28697" cy="28697"/>
      </dsp:txXfrm>
    </dsp:sp>
    <dsp:sp modelId="{222771D5-C422-45B5-9C84-4559E60AB797}">
      <dsp:nvSpPr>
        <dsp:cNvPr id="0" name=""/>
        <dsp:cNvSpPr/>
      </dsp:nvSpPr>
      <dsp:spPr>
        <a:xfrm>
          <a:off x="3276592" y="3"/>
          <a:ext cx="1839590" cy="18395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kern="1200" dirty="0" smtClean="0"/>
            <a:t>Protestant Reformation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/>
        </a:p>
      </dsp:txBody>
      <dsp:txXfrm>
        <a:off x="3276592" y="3"/>
        <a:ext cx="1839590" cy="1839590"/>
      </dsp:txXfrm>
    </dsp:sp>
    <dsp:sp modelId="{DF3FA5C5-FCAF-459B-9AF0-E3DC15C81D5E}">
      <dsp:nvSpPr>
        <dsp:cNvPr id="0" name=""/>
        <dsp:cNvSpPr/>
      </dsp:nvSpPr>
      <dsp:spPr>
        <a:xfrm rot="200313">
          <a:off x="5412740" y="3394236"/>
          <a:ext cx="1524325" cy="36826"/>
        </a:xfrm>
        <a:custGeom>
          <a:avLst/>
          <a:gdLst/>
          <a:ahLst/>
          <a:cxnLst/>
          <a:rect l="0" t="0" r="0" b="0"/>
          <a:pathLst>
            <a:path>
              <a:moveTo>
                <a:pt x="0" y="18413"/>
              </a:moveTo>
              <a:lnTo>
                <a:pt x="1524325" y="1841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00313">
        <a:off x="6136795" y="3374541"/>
        <a:ext cx="76216" cy="76216"/>
      </dsp:txXfrm>
    </dsp:sp>
    <dsp:sp modelId="{FA5BA027-C8FC-4A90-8420-44BAC6149677}">
      <dsp:nvSpPr>
        <dsp:cNvPr id="0" name=""/>
        <dsp:cNvSpPr/>
      </dsp:nvSpPr>
      <dsp:spPr>
        <a:xfrm>
          <a:off x="6934211" y="2590805"/>
          <a:ext cx="1839590" cy="18395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b="1" kern="1200" dirty="0" smtClean="0"/>
            <a:t>Scientific Revolution </a:t>
          </a:r>
          <a:endParaRPr lang="en-US" sz="1800" b="1" kern="1200" dirty="0"/>
        </a:p>
      </dsp:txBody>
      <dsp:txXfrm>
        <a:off x="6934211" y="2590805"/>
        <a:ext cx="1839590" cy="183959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CBF18C-F780-4822-A62E-C3600317D4EE}">
      <dsp:nvSpPr>
        <dsp:cNvPr id="0" name=""/>
        <dsp:cNvSpPr/>
      </dsp:nvSpPr>
      <dsp:spPr>
        <a:xfrm rot="10800000">
          <a:off x="1650728" y="212"/>
          <a:ext cx="5168646" cy="13222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3062" tIns="68580" rIns="128016" bIns="6858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u="sng" kern="1200" dirty="0" smtClean="0">
              <a:solidFill>
                <a:srgbClr val="FF0000"/>
              </a:solidFill>
            </a:rPr>
            <a:t>God-</a:t>
          </a:r>
          <a:r>
            <a:rPr lang="en-US" sz="1800" b="1" kern="1200" dirty="0" smtClean="0">
              <a:solidFill>
                <a:srgbClr val="002060"/>
              </a:solidFill>
            </a:rPr>
            <a:t> Europeans see themselves as superior to others and feel the need to spread Christianity throughout the world, especially the “Heathens”</a:t>
          </a:r>
          <a:endParaRPr lang="en-US" sz="1800" kern="1200" dirty="0" smtClean="0">
            <a:solidFill>
              <a:srgbClr val="002060"/>
            </a:solidFill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10800000">
        <a:off x="1650728" y="212"/>
        <a:ext cx="5168646" cy="1322218"/>
      </dsp:txXfrm>
    </dsp:sp>
    <dsp:sp modelId="{10EE4E2A-6B14-408C-A66F-9E9762DE3B2F}">
      <dsp:nvSpPr>
        <dsp:cNvPr id="0" name=""/>
        <dsp:cNvSpPr/>
      </dsp:nvSpPr>
      <dsp:spPr>
        <a:xfrm>
          <a:off x="971322" y="2024"/>
          <a:ext cx="1322218" cy="13222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EC7B0-F67D-4824-B473-6518BAE70ED4}">
      <dsp:nvSpPr>
        <dsp:cNvPr id="0" name=""/>
        <dsp:cNvSpPr/>
      </dsp:nvSpPr>
      <dsp:spPr>
        <a:xfrm rot="10800000">
          <a:off x="1632431" y="1718935"/>
          <a:ext cx="5168646" cy="13222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3062" tIns="76200" rIns="142240" bIns="7620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u="sng" kern="1200" dirty="0" smtClean="0">
              <a:solidFill>
                <a:srgbClr val="FF0000"/>
              </a:solidFill>
            </a:rPr>
            <a:t>Glory-</a:t>
          </a:r>
          <a:r>
            <a:rPr lang="en-US" sz="2000" b="1" kern="1200" dirty="0" smtClean="0">
              <a:solidFill>
                <a:srgbClr val="FF0000"/>
              </a:solidFill>
            </a:rPr>
            <a:t> </a:t>
          </a:r>
          <a:r>
            <a:rPr lang="en-US" sz="2000" b="1" kern="1200" dirty="0" smtClean="0">
              <a:solidFill>
                <a:srgbClr val="002060"/>
              </a:solidFill>
            </a:rPr>
            <a:t>What better way to “show off” than to go out and be the first to discover something new.</a:t>
          </a:r>
          <a:endParaRPr lang="en-US" sz="2000" b="1" u="sng" kern="1200" dirty="0" smtClean="0">
            <a:solidFill>
              <a:srgbClr val="002060"/>
            </a:solidFill>
          </a:endParaRP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10800000">
        <a:off x="1632431" y="1718935"/>
        <a:ext cx="5168646" cy="1322218"/>
      </dsp:txXfrm>
    </dsp:sp>
    <dsp:sp modelId="{D9E0E44E-2079-4B79-BF93-1A136EF6A9F0}">
      <dsp:nvSpPr>
        <dsp:cNvPr id="0" name=""/>
        <dsp:cNvSpPr/>
      </dsp:nvSpPr>
      <dsp:spPr>
        <a:xfrm>
          <a:off x="971322" y="1718935"/>
          <a:ext cx="1322218" cy="132221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ACE53D-0158-4A34-BBF6-2DCCD56E3DF6}">
      <dsp:nvSpPr>
        <dsp:cNvPr id="0" name=""/>
        <dsp:cNvSpPr/>
      </dsp:nvSpPr>
      <dsp:spPr>
        <a:xfrm rot="10800000">
          <a:off x="1632431" y="3435846"/>
          <a:ext cx="5168646" cy="13222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306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dirty="0" smtClean="0">
              <a:solidFill>
                <a:srgbClr val="FF0000"/>
              </a:solidFill>
            </a:rPr>
            <a:t>Gold-</a:t>
          </a:r>
          <a:r>
            <a:rPr lang="en-US" sz="2000" b="1" kern="1200" dirty="0" smtClean="0">
              <a:solidFill>
                <a:srgbClr val="FF0000"/>
              </a:solidFill>
            </a:rPr>
            <a:t> </a:t>
          </a:r>
          <a:r>
            <a:rPr lang="en-US" sz="2000" b="1" kern="1200" dirty="0" smtClean="0">
              <a:solidFill>
                <a:srgbClr val="002060"/>
              </a:solidFill>
            </a:rPr>
            <a:t>By controlling trade routes to the east, Europeans could cut out the middle men.  Also, they could try to find Gold in the new land. </a:t>
          </a:r>
        </a:p>
      </dsp:txBody>
      <dsp:txXfrm rot="10800000">
        <a:off x="1632431" y="3435846"/>
        <a:ext cx="5168646" cy="1322218"/>
      </dsp:txXfrm>
    </dsp:sp>
    <dsp:sp modelId="{F0605923-45D9-4010-B83D-44FC2428FF56}">
      <dsp:nvSpPr>
        <dsp:cNvPr id="0" name=""/>
        <dsp:cNvSpPr/>
      </dsp:nvSpPr>
      <dsp:spPr>
        <a:xfrm>
          <a:off x="971322" y="3435846"/>
          <a:ext cx="1322218" cy="132221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B750D-CF07-4902-B3FD-F950815CA22A}">
      <dsp:nvSpPr>
        <dsp:cNvPr id="0" name=""/>
        <dsp:cNvSpPr/>
      </dsp:nvSpPr>
      <dsp:spPr>
        <a:xfrm rot="10800000">
          <a:off x="1632431" y="5152757"/>
          <a:ext cx="5168646" cy="13222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3062" tIns="76200" rIns="14224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u="sng" kern="1200" dirty="0" smtClean="0">
              <a:solidFill>
                <a:srgbClr val="FF0000"/>
              </a:solidFill>
            </a:rPr>
            <a:t>Technology</a:t>
          </a:r>
          <a:r>
            <a:rPr lang="en-US" sz="2000" b="1" u="sng" kern="1200" dirty="0" smtClean="0">
              <a:solidFill>
                <a:schemeClr val="accent2">
                  <a:lumMod val="75000"/>
                </a:schemeClr>
              </a:solidFill>
            </a:rPr>
            <a:t>-</a:t>
          </a:r>
          <a:r>
            <a:rPr lang="en-US" sz="2000" b="1" kern="1200" dirty="0" smtClean="0">
              <a:solidFill>
                <a:schemeClr val="accent2">
                  <a:lumMod val="75000"/>
                </a:schemeClr>
              </a:solidFill>
            </a:rPr>
            <a:t> New technology such as the caravel, astrolabe, and compass.</a:t>
          </a:r>
          <a:r>
            <a:rPr lang="en-US" sz="2000" kern="1200" dirty="0" smtClean="0">
              <a:solidFill>
                <a:schemeClr val="accent2">
                  <a:lumMod val="75000"/>
                </a:schemeClr>
              </a:solidFill>
            </a:rPr>
            <a:t>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 smtClean="0">
            <a:solidFill>
              <a:srgbClr val="002060"/>
            </a:solidFill>
          </a:endParaRPr>
        </a:p>
      </dsp:txBody>
      <dsp:txXfrm rot="10800000">
        <a:off x="1632431" y="5152757"/>
        <a:ext cx="5168646" cy="1322218"/>
      </dsp:txXfrm>
    </dsp:sp>
    <dsp:sp modelId="{038FE6C0-7D3D-41C1-B934-2C1666FCE8F6}">
      <dsp:nvSpPr>
        <dsp:cNvPr id="0" name=""/>
        <dsp:cNvSpPr/>
      </dsp:nvSpPr>
      <dsp:spPr>
        <a:xfrm>
          <a:off x="971322" y="5152757"/>
          <a:ext cx="1322218" cy="132221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E17C39-C3A8-47D8-A678-16877B1CD3B3}">
      <dsp:nvSpPr>
        <dsp:cNvPr id="0" name=""/>
        <dsp:cNvSpPr/>
      </dsp:nvSpPr>
      <dsp:spPr>
        <a:xfrm>
          <a:off x="0" y="0"/>
          <a:ext cx="2618274" cy="1803991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6CB86C-7EEA-4D52-9F26-2FCCA75CD8CA}">
      <dsp:nvSpPr>
        <dsp:cNvPr id="0" name=""/>
        <dsp:cNvSpPr/>
      </dsp:nvSpPr>
      <dsp:spPr>
        <a:xfrm>
          <a:off x="2724158" y="0"/>
          <a:ext cx="2618274" cy="1333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SUPERIOR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WEAPONS</a:t>
          </a:r>
          <a:endParaRPr lang="en-US" sz="2800" b="1" kern="1200" dirty="0">
            <a:solidFill>
              <a:srgbClr val="FF0000"/>
            </a:solidFill>
            <a:latin typeface="Century Gothic" pitchFamily="34" charset="0"/>
          </a:endParaRPr>
        </a:p>
      </dsp:txBody>
      <dsp:txXfrm>
        <a:off x="2724158" y="0"/>
        <a:ext cx="2618274" cy="1333015"/>
      </dsp:txXfrm>
    </dsp:sp>
    <dsp:sp modelId="{8081B097-BFE0-46B4-B16C-392F7B28C833}">
      <dsp:nvSpPr>
        <dsp:cNvPr id="0" name=""/>
        <dsp:cNvSpPr/>
      </dsp:nvSpPr>
      <dsp:spPr>
        <a:xfrm>
          <a:off x="2667006" y="1409691"/>
          <a:ext cx="2618274" cy="1803991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B0008-DF09-447D-8463-2A8811D083E4}">
      <dsp:nvSpPr>
        <dsp:cNvPr id="0" name=""/>
        <dsp:cNvSpPr/>
      </dsp:nvSpPr>
      <dsp:spPr>
        <a:xfrm>
          <a:off x="0" y="1905001"/>
          <a:ext cx="2618274" cy="971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OTHER </a:t>
          </a:r>
          <a:br>
            <a:rPr lang="en-US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</a:br>
          <a:r>
            <a:rPr lang="en-US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NATIVES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(War)</a:t>
          </a:r>
          <a:endParaRPr lang="en-US" sz="2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</a:endParaRPr>
        </a:p>
      </dsp:txBody>
      <dsp:txXfrm>
        <a:off x="0" y="1905001"/>
        <a:ext cx="2618274" cy="971379"/>
      </dsp:txXfrm>
    </dsp:sp>
    <dsp:sp modelId="{C3033E59-F002-4E93-A942-2D27935A88A0}">
      <dsp:nvSpPr>
        <dsp:cNvPr id="0" name=""/>
        <dsp:cNvSpPr/>
      </dsp:nvSpPr>
      <dsp:spPr>
        <a:xfrm>
          <a:off x="5343517" y="2793408"/>
          <a:ext cx="2618274" cy="1803991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C85B3-0E2E-4BCC-ACEC-FC75FEB835E3}">
      <dsp:nvSpPr>
        <dsp:cNvPr id="0" name=""/>
        <dsp:cNvSpPr/>
      </dsp:nvSpPr>
      <dsp:spPr>
        <a:xfrm>
          <a:off x="2667012" y="3352804"/>
          <a:ext cx="2618274" cy="971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0000"/>
              </a:solidFill>
              <a:effectLst/>
            </a:rPr>
            <a:t>DISEASES: MEASLES, MUMPS, TYPHUS, AND SMALLPOX</a:t>
          </a:r>
          <a:endParaRPr lang="en-US" sz="2000" b="1" kern="1200" dirty="0">
            <a:solidFill>
              <a:srgbClr val="FF0000"/>
            </a:solidFill>
            <a:effectLst/>
          </a:endParaRPr>
        </a:p>
      </dsp:txBody>
      <dsp:txXfrm>
        <a:off x="2667012" y="3352804"/>
        <a:ext cx="2618274" cy="971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A43CDBC-FD3A-4ACE-B003-CFD80AF2537A}" type="datetimeFigureOut">
              <a:rPr lang="en-US"/>
              <a:pPr>
                <a:defRPr/>
              </a:pPr>
              <a:t>10/24/2015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E7C5621-6239-4D41-AFBC-BB5354718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B37EF3-7DB8-4FA0-8847-7BBE8AEF60EA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977EF4-AFD5-4D6B-ADEE-F5CD47A85A3F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C5621-6239-4D41-AFBC-BB5354718E6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FB7C9B-6591-4E79-951D-F4FC24DB1029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FB7C9B-6591-4E79-951D-F4FC24DB1029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C5621-6239-4D41-AFBC-BB5354718E6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984CD1-72B9-4F71-BE9B-27E0F2BFF09A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05F051-4A44-4DE8-B64A-6C0100C3B339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431F8D-46D2-4F2B-88C6-975497529476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11191D-A989-40CC-BCB3-2F7E6A29EC00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9DECEA-5DDB-493F-B103-C1E407ADE382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9DECEA-5DDB-493F-B103-C1E407ADE382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A0B5E2-7D14-4EFB-A1A2-FB2AFBFF5DCB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839050-B0FC-43AD-9A84-70C9DBE10CDB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C0D20F-C494-44D1-9A00-3C5CEBA144D8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A56689-E5B3-4468-8F4E-12F09D5052B5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0" y="3505200"/>
            <a:ext cx="6477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4533900"/>
            <a:ext cx="6477000" cy="685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9C2BD-B9E3-4CD1-A187-DA798774E8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0127B-02D7-4D4D-9974-7D9EF9F2CF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4638"/>
            <a:ext cx="19431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6769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0DCDF-C604-4C11-80CA-8822F84523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A1ADE-F15A-4ED7-96D6-9AD9A7EB52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1F217-2E84-486E-86AE-009B7B3D1F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524000"/>
            <a:ext cx="3276600" cy="4602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24000"/>
            <a:ext cx="3276600" cy="4602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73759-7585-4BA6-B202-545B3000BA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94740-889C-46EE-ABB7-346C06B4B8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4EBBA-7A79-4D6D-A0BD-073F77E895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3515E-2EE4-43DF-9215-67D2022323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24C28-DAD6-4EC9-A2EB-0E067EA98F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CDCF0-B744-4000-8D6A-8333E51F34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77724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524000"/>
            <a:ext cx="67056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79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79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79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3F1E8C88-1DD6-45CE-A415-67AC6C5FD2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lex\Desktop\BETA\Global%20History%20&amp;%20Geography%20Lessons\Age%20of%20Exploration\oceanfade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3/36/Magellan-Map-En.p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Documents%20and%20Settings\Alex\Desktop\BETA\Global%20History%20&amp;%20Geography%20Lessons\Age%20of%20Exploration\Part6.wmv" TargetMode="Externa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962400"/>
            <a:ext cx="8915400" cy="1143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Gothic Std Black" pitchFamily="34" charset="0"/>
              </a:rPr>
              <a:t>European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Gothic Std Black" pitchFamily="34" charset="0"/>
              </a:rPr>
              <a:t>Exploration</a:t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Gothic Std Black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Gothic Std Black" pitchFamily="34" charset="0"/>
              </a:rPr>
              <a:t>The First Global Age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Gothic Std Black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05200" y="6248400"/>
            <a:ext cx="5638800" cy="381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Gothic Std Black" pitchFamily="34" charset="0"/>
              </a:rPr>
              <a:t>Mr</a:t>
            </a:r>
            <a:r>
              <a:rPr lang="en-US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Gothic Std Black" pitchFamily="34" charset="0"/>
              </a:rPr>
              <a:t>. </a:t>
            </a:r>
            <a:r>
              <a:rPr lang="en-US" sz="28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Gothic Std Black" pitchFamily="34" charset="0"/>
              </a:rPr>
              <a:t>Ott</a:t>
            </a:r>
            <a:r>
              <a:rPr lang="en-US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Gothic Std Black" pitchFamily="34" charset="0"/>
              </a:rPr>
              <a:t> </a:t>
            </a:r>
            <a:r>
              <a:rPr lang="en-US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Gothic Std Black" pitchFamily="34" charset="0"/>
              </a:rPr>
              <a:t> </a:t>
            </a:r>
            <a:r>
              <a:rPr lang="en-US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Gothic Std Black" pitchFamily="34" charset="0"/>
              </a:rPr>
              <a:t>- </a:t>
            </a:r>
            <a:r>
              <a:rPr lang="en-US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Gothic Std Black" pitchFamily="34" charset="0"/>
              </a:rPr>
              <a:t>Global </a:t>
            </a:r>
            <a:r>
              <a:rPr lang="en-US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Gothic Std Black" pitchFamily="34" charset="0"/>
              </a:rPr>
              <a:t>History &amp; Geography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0250" y="1143000"/>
            <a:ext cx="3486150" cy="26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ceanfad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10600" y="6324600"/>
            <a:ext cx="304800" cy="3048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229600" cy="1143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ll Gothic Std Black" pitchFamily="34" charset="0"/>
                <a:ea typeface="+mj-ea"/>
                <a:cs typeface="+mj-cs"/>
              </a:rPr>
              <a:t>AIM: Why did Europeans want to go out and explore the world?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ll Gothic Std Black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295400"/>
            <a:ext cx="563880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Now:  </a:t>
            </a:r>
            <a:r>
              <a:rPr lang="en-US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 the four important turning points </a:t>
            </a:r>
            <a:r>
              <a:rPr lang="en-US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</a:t>
            </a:r>
            <a:r>
              <a:rPr lang="en-US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allowed the First Global Age  (AKA: Age of Discovery, Age of Exploration, The Encounter) to occur.</a:t>
            </a:r>
            <a:endParaRPr lang="en-US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Gothic Std Black" pitchFamily="34" charset="0"/>
              </a:rPr>
              <a:t>Christopher Columbus</a:t>
            </a:r>
          </a:p>
        </p:txBody>
      </p:sp>
      <p:pic>
        <p:nvPicPr>
          <p:cNvPr id="11267" name="Picture 4" descr="Christopher_Columb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2390916" cy="3276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905000" y="762000"/>
            <a:ext cx="3355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(c. 1451 – 20 May 1506) 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3124200"/>
            <a:ext cx="5867400" cy="34163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Voyages funded by Isabella I Castile (Spain)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 Initiated Spanish Colonization of the 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“New World” which would lead to European Colonization of the Americas </a:t>
            </a:r>
            <a:r>
              <a:rPr lang="en-US" dirty="0" smtClean="0">
                <a:solidFill>
                  <a:srgbClr val="FF0000"/>
                </a:solidFill>
              </a:rPr>
              <a:t>(Was not aware of problem of European diseases such as Small Pox, which the Native population did not have an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immunity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People </a:t>
            </a:r>
            <a:r>
              <a:rPr lang="en-US" dirty="0" err="1" smtClean="0">
                <a:solidFill>
                  <a:srgbClr val="FF0000"/>
                </a:solidFill>
              </a:rPr>
              <a:t>aready</a:t>
            </a:r>
            <a:r>
              <a:rPr lang="en-US" dirty="0" smtClean="0">
                <a:solidFill>
                  <a:srgbClr val="FF0000"/>
                </a:solidFill>
              </a:rPr>
              <a:t> knew world was round, not flat.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304800"/>
            <a:ext cx="2143125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04800" y="1371600"/>
            <a:ext cx="609600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Explorer, Navigator, Colonizer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Voyages across Atlantic led to general European awareness of the American continents (</a:t>
            </a:r>
            <a:r>
              <a:rPr lang="en-US" dirty="0" smtClean="0">
                <a:solidFill>
                  <a:srgbClr val="FF0000"/>
                </a:solidFill>
              </a:rPr>
              <a:t>Did not discover America – Vikings here 1</a:t>
            </a:r>
            <a:r>
              <a:rPr lang="en-US" baseline="30000" dirty="0" smtClean="0">
                <a:solidFill>
                  <a:srgbClr val="FF0000"/>
                </a:solidFill>
              </a:rPr>
              <a:t>st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828800" y="228600"/>
            <a:ext cx="59436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</a:rPr>
              <a:t>In 1492, Columbus sailed the ocean blue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838200"/>
            <a:ext cx="480060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Nina, the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Pinta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the Santa Maria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ll Gothic Std Black" pitchFamily="34" charset="0"/>
                <a:ea typeface="+mj-ea"/>
                <a:cs typeface="+mj-cs"/>
              </a:rPr>
              <a:t>Ferdinand Magellan </a:t>
            </a:r>
          </a:p>
        </p:txBody>
      </p:sp>
      <p:pic>
        <p:nvPicPr>
          <p:cNvPr id="3" name="Picture 8" descr="800px-Magellan-Map-E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0"/>
            <a:ext cx="868680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85800" y="609600"/>
            <a:ext cx="8001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b="1" dirty="0" smtClean="0">
                <a:solidFill>
                  <a:srgbClr val="FFC000"/>
                </a:solidFill>
              </a:rPr>
              <a:t>1519- Ferdinand Magellan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smtClean="0"/>
              <a:t>tries to </a:t>
            </a:r>
            <a:r>
              <a:rPr lang="en-US" b="1" dirty="0" smtClean="0">
                <a:solidFill>
                  <a:srgbClr val="FFC000"/>
                </a:solidFill>
              </a:rPr>
              <a:t>sail around the world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smtClean="0"/>
              <a:t>He dies in the Philippines, but his crew makes it back in 1522.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600200"/>
            <a:ext cx="572178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172200" y="1676400"/>
            <a:ext cx="2667000" cy="304698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Problem with long travels was a lack of vitamin “C”</a:t>
            </a:r>
          </a:p>
          <a:p>
            <a:endParaRPr lang="en-US" dirty="0" smtClean="0"/>
          </a:p>
          <a:p>
            <a:r>
              <a:rPr lang="en-US" dirty="0" smtClean="0"/>
              <a:t>Sailors developed Scurvy from which they could die on the voyage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2060"/>
                </a:solidFill>
                <a:latin typeface="Bell Gothic Std Black" pitchFamily="34" charset="0"/>
              </a:rPr>
              <a:t>The Conquistadors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6477000" cy="52578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2060"/>
                </a:solidFill>
              </a:rPr>
              <a:t>Spanish explorers following Columbus became known as conquistadors, or conquerors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2060"/>
                </a:solidFill>
              </a:rPr>
              <a:t>The 2 most famous were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Hernando Cortez </a:t>
            </a:r>
            <a:r>
              <a:rPr lang="en-US" dirty="0" smtClean="0">
                <a:solidFill>
                  <a:srgbClr val="002060"/>
                </a:solidFill>
              </a:rPr>
              <a:t>and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Francisco Pizarro</a:t>
            </a:r>
            <a:r>
              <a:rPr lang="en-US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Cortez</a:t>
            </a:r>
            <a:r>
              <a:rPr lang="en-US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smtClean="0">
                <a:solidFill>
                  <a:srgbClr val="002060"/>
                </a:solidFill>
              </a:rPr>
              <a:t>conquered the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Aztecs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and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Pizarro</a:t>
            </a:r>
            <a:r>
              <a:rPr lang="en-US" i="1" dirty="0" smtClean="0">
                <a:solidFill>
                  <a:srgbClr val="002060"/>
                </a:solidFill>
              </a:rPr>
              <a:t> conquered the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Incas</a:t>
            </a:r>
            <a:r>
              <a:rPr lang="en-US" i="1" dirty="0" smtClean="0">
                <a:solidFill>
                  <a:srgbClr val="00206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i="1" dirty="0" smtClean="0">
                <a:solidFill>
                  <a:srgbClr val="FF0000"/>
                </a:solidFill>
              </a:rPr>
              <a:t>Both Civilizations come to an end because of them. (war &amp; disease primary causes)</a:t>
            </a:r>
            <a:endParaRPr lang="en-US" i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04800"/>
            <a:ext cx="268224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191000"/>
            <a:ext cx="2362200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Rectangle 5"/>
          <p:cNvSpPr/>
          <p:nvPr/>
        </p:nvSpPr>
        <p:spPr>
          <a:xfrm>
            <a:off x="7239000" y="5867400"/>
            <a:ext cx="1120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Pizarro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620000" cy="762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Gothic Std Black" pitchFamily="34" charset="0"/>
              </a:rPr>
              <a:t>The Spanish Possessions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5257800" y="1066800"/>
            <a:ext cx="3429000" cy="32766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2060"/>
                </a:solidFill>
              </a:rPr>
              <a:t>   </a:t>
            </a:r>
            <a:r>
              <a:rPr lang="en-US" dirty="0" smtClean="0">
                <a:solidFill>
                  <a:schemeClr val="bg1"/>
                </a:solidFill>
              </a:rPr>
              <a:t>These and others helped Spain claim most of Mexico, the Western U.S.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and most of South America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4876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81600" y="45720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Cartographer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1200" y="5562600"/>
            <a:ext cx="1937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Mapmaker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066800"/>
            <a:ext cx="35052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6477000" cy="9144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Bell Gothic Std Black" pitchFamily="34" charset="0"/>
              </a:rPr>
              <a:t>The Spanish Conquest</a:t>
            </a:r>
            <a:endParaRPr lang="en-US" dirty="0">
              <a:solidFill>
                <a:srgbClr val="002060"/>
              </a:solidFill>
              <a:latin typeface="Bell Gothic Std Black" pitchFamily="34" charset="0"/>
            </a:endParaRPr>
          </a:p>
        </p:txBody>
      </p:sp>
      <p:pic>
        <p:nvPicPr>
          <p:cNvPr id="5" name="Part6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28600" y="838200"/>
            <a:ext cx="8738616" cy="46482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002060"/>
                </a:solidFill>
                <a:latin typeface="Bell Gothic Std Black" pitchFamily="34" charset="0"/>
              </a:rPr>
              <a:t>Cortez the Conqueror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172200"/>
            <a:ext cx="8305800" cy="685800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Bell Gothic Std Black" pitchFamily="34" charset="0"/>
              </a:rPr>
              <a:t>This was to become a theme for future conquests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838200"/>
            <a:ext cx="84582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kern="0" dirty="0" smtClean="0">
                <a:solidFill>
                  <a:schemeClr val="accent3"/>
                </a:solidFill>
                <a:latin typeface="Times New Roman"/>
              </a:rPr>
              <a:t>   Cortez was able to conquer the Aztecs for several reasons: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457200" y="1524000"/>
          <a:ext cx="8382000" cy="459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1E17C39-C3A8-47D8-A678-16877B1CD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01E17C39-C3A8-47D8-A678-16877B1CD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01E17C39-C3A8-47D8-A678-16877B1CD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graphicEl>
                                              <a:dgm id="{01E17C39-C3A8-47D8-A678-16877B1CD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01E17C39-C3A8-47D8-A678-16877B1CD3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6CB86C-7EEA-4D52-9F26-2FCCA75CD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C76CB86C-7EEA-4D52-9F26-2FCCA75CD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C76CB86C-7EEA-4D52-9F26-2FCCA75CD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C76CB86C-7EEA-4D52-9F26-2FCCA75CD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C76CB86C-7EEA-4D52-9F26-2FCCA75CD8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081B097-BFE0-46B4-B16C-392F7B28C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8081B097-BFE0-46B4-B16C-392F7B28C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8081B097-BFE0-46B4-B16C-392F7B28C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8081B097-BFE0-46B4-B16C-392F7B28C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8081B097-BFE0-46B4-B16C-392F7B28C8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7B0008-DF09-447D-8463-2A8811D08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DF7B0008-DF09-447D-8463-2A8811D08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DF7B0008-DF09-447D-8463-2A8811D08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DF7B0008-DF09-447D-8463-2A8811D08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DF7B0008-DF09-447D-8463-2A8811D083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033E59-F002-4E93-A942-2D27935A8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C3033E59-F002-4E93-A942-2D27935A8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C3033E59-F002-4E93-A942-2D27935A8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C3033E59-F002-4E93-A942-2D27935A8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C3033E59-F002-4E93-A942-2D27935A88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5C85B3-0E2E-4BCC-ACEC-FC75FEB83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graphicEl>
                                              <a:dgm id="{D65C85B3-0E2E-4BCC-ACEC-FC75FEB83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graphicEl>
                                              <a:dgm id="{D65C85B3-0E2E-4BCC-ACEC-FC75FEB83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D65C85B3-0E2E-4BCC-ACEC-FC75FEB83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D65C85B3-0E2E-4BCC-ACEC-FC75FEB835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  <p:bldGraphic spid="5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ortez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90800" y="60198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Bell Gothic Std Black" pitchFamily="34" charset="0"/>
              </a:rPr>
              <a:t>Conquest of Cortez</a:t>
            </a:r>
            <a:endParaRPr lang="en-US" sz="2800" b="1" dirty="0">
              <a:solidFill>
                <a:srgbClr val="002060"/>
              </a:solidFill>
              <a:latin typeface="Bell Gothic Std Black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52400" y="0"/>
          <a:ext cx="89916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loud Callout 5"/>
          <p:cNvSpPr/>
          <p:nvPr/>
        </p:nvSpPr>
        <p:spPr bwMode="auto">
          <a:xfrm>
            <a:off x="6019800" y="4876800"/>
            <a:ext cx="2819400" cy="1981200"/>
          </a:xfrm>
          <a:prstGeom prst="cloudCallout">
            <a:avLst>
              <a:gd name="adj1" fmla="val 14087"/>
              <a:gd name="adj2" fmla="val -9314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64" charset="0"/>
              </a:rPr>
              <a:t>Creates new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64" charset="0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64" charset="0"/>
              </a:rPr>
              <a:t>tools for Exploration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64" charset="0"/>
            </a:endParaRPr>
          </a:p>
        </p:txBody>
      </p:sp>
      <p:sp>
        <p:nvSpPr>
          <p:cNvPr id="9" name="Cloud Callout 8"/>
          <p:cNvSpPr/>
          <p:nvPr/>
        </p:nvSpPr>
        <p:spPr bwMode="auto">
          <a:xfrm>
            <a:off x="5791200" y="0"/>
            <a:ext cx="3352800" cy="2438400"/>
          </a:xfrm>
          <a:prstGeom prst="cloudCallout">
            <a:avLst>
              <a:gd name="adj1" fmla="val -66355"/>
              <a:gd name="adj2" fmla="val -927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64" charset="0"/>
              </a:rPr>
              <a:t>Creates a push for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64" charset="0"/>
              </a:rPr>
              <a:t> Roman Catholics to convert people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64" charset="0"/>
            </a:endParaRPr>
          </a:p>
        </p:txBody>
      </p:sp>
      <p:sp>
        <p:nvSpPr>
          <p:cNvPr id="10" name="Cloud Callout 9"/>
          <p:cNvSpPr/>
          <p:nvPr/>
        </p:nvSpPr>
        <p:spPr bwMode="auto">
          <a:xfrm>
            <a:off x="0" y="4800600"/>
            <a:ext cx="3429000" cy="2057400"/>
          </a:xfrm>
          <a:prstGeom prst="cloudCallout">
            <a:avLst>
              <a:gd name="adj1" fmla="val 67463"/>
              <a:gd name="adj2" fmla="val -1767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64" charset="0"/>
              </a:rPr>
              <a:t>Creates an interest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64" charset="0"/>
              </a:rPr>
              <a:t> in trade of Asian goods 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64" charset="0"/>
            </a:endParaRPr>
          </a:p>
        </p:txBody>
      </p:sp>
      <p:sp>
        <p:nvSpPr>
          <p:cNvPr id="11" name="Cloud Callout 10"/>
          <p:cNvSpPr/>
          <p:nvPr/>
        </p:nvSpPr>
        <p:spPr bwMode="auto">
          <a:xfrm>
            <a:off x="0" y="0"/>
            <a:ext cx="3276600" cy="2286000"/>
          </a:xfrm>
          <a:prstGeom prst="cloudCallout">
            <a:avLst>
              <a:gd name="adj1" fmla="val -19378"/>
              <a:gd name="adj2" fmla="val 75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64" charset="0"/>
              </a:rPr>
              <a:t>Creates the funds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64" charset="0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64" charset="0"/>
              </a:rPr>
              <a:t>for international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64" charset="0"/>
              </a:rPr>
              <a:t> shipping/trade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6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895600" y="2057400"/>
            <a:ext cx="3124200" cy="2438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64" charset="0"/>
              </a:rPr>
              <a:t>Age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64" charset="0"/>
              </a:rPr>
              <a:t> of Exploration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baseline="0" dirty="0" smtClean="0">
                <a:solidFill>
                  <a:schemeClr val="accent6">
                    <a:lumMod val="50000"/>
                  </a:schemeClr>
                </a:solidFill>
              </a:rPr>
              <a:t>&amp; </a:t>
            </a:r>
            <a:br>
              <a:rPr lang="en-US" sz="2000" b="1" baseline="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Discovery of the “New World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”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6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A9FF9A-A682-4956-848B-DCCD3E7A97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67A9FF9A-A682-4956-848B-DCCD3E7A97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23B16F-B09F-4F02-AA16-8BB3E0A67F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7223B16F-B09F-4F02-AA16-8BB3E0A67F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29F169-67E1-45D2-905B-8F751BAB40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0F29F169-67E1-45D2-905B-8F751BAB40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17DF35-1C97-44F7-9868-5FFD551E7B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F317DF35-1C97-44F7-9868-5FFD551E7B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AB6F55-A762-4655-9442-CCBBE7159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3BAB6F55-A762-4655-9442-CCBBE7159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A1854B-FD67-4F22-8BEE-7370225AC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1000"/>
                                        <p:tgtEl>
                                          <p:spTgt spid="4">
                                            <p:graphicEl>
                                              <a:dgm id="{96A1854B-FD67-4F22-8BEE-7370225AC4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2771D5-C422-45B5-9C84-4559E60AB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4" dur="1000"/>
                                        <p:tgtEl>
                                          <p:spTgt spid="4">
                                            <p:graphicEl>
                                              <a:dgm id="{222771D5-C422-45B5-9C84-4559E60AB7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3FA5C5-FCAF-459B-9AF0-E3DC15C81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DF3FA5C5-FCAF-459B-9AF0-E3DC15C81D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5BA027-C8FC-4A90-8420-44BAC6149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8" dur="1000"/>
                                        <p:tgtEl>
                                          <p:spTgt spid="4">
                                            <p:graphicEl>
                                              <a:dgm id="{FA5BA027-C8FC-4A90-8420-44BAC61496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8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38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6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8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85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385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7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9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  <p:bldP spid="6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2667000" cy="25146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Bell Gothic Std Black" pitchFamily="34" charset="0"/>
              </a:rPr>
              <a:t>AIM: Why did Europeans want to go out </a:t>
            </a:r>
            <a:br>
              <a:rPr lang="en-US" sz="2800" b="1" dirty="0" smtClean="0">
                <a:solidFill>
                  <a:srgbClr val="002060"/>
                </a:solidFill>
                <a:latin typeface="Bell Gothic Std Black" pitchFamily="34" charset="0"/>
              </a:rPr>
            </a:br>
            <a:r>
              <a:rPr lang="en-US" sz="2800" b="1" dirty="0" smtClean="0">
                <a:solidFill>
                  <a:srgbClr val="002060"/>
                </a:solidFill>
                <a:latin typeface="Bell Gothic Std Black" pitchFamily="34" charset="0"/>
              </a:rPr>
              <a:t>and explore the world?</a:t>
            </a:r>
            <a:endParaRPr lang="en-US" sz="2800" dirty="0">
              <a:solidFill>
                <a:srgbClr val="002060"/>
              </a:solidFill>
              <a:latin typeface="Bell Gothic Std Blac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057400" y="152400"/>
          <a:ext cx="77724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381000" y="2895600"/>
            <a:ext cx="2133600" cy="304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64" charset="0"/>
              </a:rPr>
              <a:t>3 “G’s”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</a:rPr>
              <a:t>nd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6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</a:rPr>
              <a:t>“T”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6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EE4E2A-6B14-408C-A66F-9E9762DE3B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10EE4E2A-6B14-408C-A66F-9E9762DE3B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10EE4E2A-6B14-408C-A66F-9E9762DE3B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CBF18C-F780-4822-A62E-C3600317D4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F1CBF18C-F780-4822-A62E-C3600317D4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F1CBF18C-F780-4822-A62E-C3600317D4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E0E44E-2079-4B79-BF93-1A136EF6A9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D9E0E44E-2079-4B79-BF93-1A136EF6A9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D9E0E44E-2079-4B79-BF93-1A136EF6A9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AEC7B0-F67D-4824-B473-6518BAE70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D1AEC7B0-F67D-4824-B473-6518BAE70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D1AEC7B0-F67D-4824-B473-6518BAE70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605923-45D9-4010-B83D-44FC2428FF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F0605923-45D9-4010-B83D-44FC2428FF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F0605923-45D9-4010-B83D-44FC2428FF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ACE53D-0158-4A34-BBF6-2DCCD56E3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83ACE53D-0158-4A34-BBF6-2DCCD56E3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83ACE53D-0158-4A34-BBF6-2DCCD56E3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8FE6C0-7D3D-41C1-B934-2C1666FCE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038FE6C0-7D3D-41C1-B934-2C1666FCE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038FE6C0-7D3D-41C1-B934-2C1666FCE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8B750D-CF07-4902-B3FD-F950815CA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098B750D-CF07-4902-B3FD-F950815CA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098B750D-CF07-4902-B3FD-F950815CA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600200"/>
            <a:ext cx="22098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Caravel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2438400"/>
            <a:ext cx="8382000" cy="4419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Fast and popular ship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design during exploration</a:t>
            </a:r>
          </a:p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Nina and </a:t>
            </a:r>
            <a:r>
              <a:rPr lang="en-US" dirty="0" err="1" smtClean="0">
                <a:solidFill>
                  <a:srgbClr val="002060"/>
                </a:solidFill>
              </a:rPr>
              <a:t>Pinta</a:t>
            </a:r>
            <a:r>
              <a:rPr lang="en-US" dirty="0" smtClean="0">
                <a:solidFill>
                  <a:srgbClr val="002060"/>
                </a:solidFill>
              </a:rPr>
              <a:t> were both caravels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(Columbus’ Ships)</a:t>
            </a:r>
          </a:p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Most had triangular sails that allowed them to tack or sail on a </a:t>
            </a:r>
            <a:r>
              <a:rPr lang="en-US" dirty="0" err="1" smtClean="0">
                <a:solidFill>
                  <a:srgbClr val="002060"/>
                </a:solidFill>
              </a:rPr>
              <a:t>zig-zag</a:t>
            </a:r>
            <a:r>
              <a:rPr lang="en-US" dirty="0" smtClean="0">
                <a:solidFill>
                  <a:srgbClr val="002060"/>
                </a:solidFill>
              </a:rPr>
              <a:t> course which made them go faster.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5124" name="Picture 6" descr="land-col-3-mastedcaravels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28600"/>
            <a:ext cx="4857750" cy="3063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/>
          <p:cNvSpPr/>
          <p:nvPr/>
        </p:nvSpPr>
        <p:spPr>
          <a:xfrm rot="20336369">
            <a:off x="37849" y="514430"/>
            <a:ext cx="30061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Technology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274638"/>
            <a:ext cx="5181600" cy="1096962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Compass, Astrolabe and Sextant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2133600"/>
            <a:ext cx="4876800" cy="4114800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buNone/>
            </a:pPr>
            <a:r>
              <a:rPr lang="en-US" sz="4800" b="1" dirty="0" smtClean="0">
                <a:solidFill>
                  <a:srgbClr val="FFFF00"/>
                </a:solidFill>
              </a:rPr>
              <a:t>Compass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b="1" dirty="0" smtClean="0"/>
              <a:t>Uses the Earth’s magnetic field to find direction</a:t>
            </a:r>
          </a:p>
          <a:p>
            <a:pPr eaLnBrk="1" hangingPunct="1"/>
            <a:r>
              <a:rPr lang="en-US" b="1" dirty="0" smtClean="0"/>
              <a:t>Invented in China about 259BC</a:t>
            </a:r>
          </a:p>
          <a:p>
            <a:pPr eaLnBrk="1" hangingPunct="1"/>
            <a:r>
              <a:rPr lang="en-US" b="1" dirty="0" smtClean="0"/>
              <a:t>Used by Europeans during exploration</a:t>
            </a:r>
          </a:p>
        </p:txBody>
      </p:sp>
      <p:sp>
        <p:nvSpPr>
          <p:cNvPr id="5" name="Rectangle 4"/>
          <p:cNvSpPr/>
          <p:nvPr/>
        </p:nvSpPr>
        <p:spPr>
          <a:xfrm rot="20336369">
            <a:off x="37849" y="175876"/>
            <a:ext cx="300611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More Technology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828800"/>
            <a:ext cx="3786616" cy="3886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0"/>
            <a:ext cx="5181600" cy="1096962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Compass, Astrolabe and Sextant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038600" y="1600200"/>
            <a:ext cx="4267200" cy="20574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Sextant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Instrument used to measure the altitude of a celestial body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b="1" dirty="0" smtClean="0"/>
              <a:t>    </a:t>
            </a:r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 rot="20336369">
            <a:off x="-450089" y="-270186"/>
            <a:ext cx="300611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More Technology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3810001"/>
            <a:ext cx="4953000" cy="28684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Astrolabe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Ancient astronomical computer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Astrolabes are used to show how the sky looks at a specific place at a given time</a:t>
            </a:r>
            <a:endParaRPr lang="en-US" kern="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76400"/>
            <a:ext cx="2590800" cy="1938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886200"/>
            <a:ext cx="2461846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uiExpand="1" build="p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Gothic Std Black" pitchFamily="34" charset="0"/>
              </a:rPr>
              <a:t>Portugal Leads The Way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762000"/>
            <a:ext cx="4191000" cy="609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2060"/>
                </a:solidFill>
              </a:rPr>
              <a:t>Located right by the Atlantic Ocean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2060"/>
                </a:solidFill>
              </a:rPr>
              <a:t>Whole country is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within 100 miles of the ocean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2060"/>
                </a:solidFill>
              </a:rPr>
              <a:t>Leader in exploration under </a:t>
            </a:r>
            <a:r>
              <a:rPr lang="en-US" b="1" i="1" dirty="0" smtClean="0">
                <a:solidFill>
                  <a:srgbClr val="C00000"/>
                </a:solidFill>
              </a:rPr>
              <a:t>Prince Henry </a:t>
            </a:r>
            <a:br>
              <a:rPr lang="en-US" b="1" i="1" dirty="0" smtClean="0">
                <a:solidFill>
                  <a:srgbClr val="C00000"/>
                </a:solidFill>
              </a:rPr>
            </a:br>
            <a:r>
              <a:rPr lang="en-US" b="1" i="1" dirty="0" smtClean="0">
                <a:solidFill>
                  <a:srgbClr val="C00000"/>
                </a:solidFill>
              </a:rPr>
              <a:t>the Navigator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2060"/>
                </a:solidFill>
              </a:rPr>
              <a:t> First country to have trading posts down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west coast of Africa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2060"/>
                </a:solidFill>
              </a:rPr>
              <a:t>Henry wants to get to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Asia and spread Christianity</a:t>
            </a:r>
          </a:p>
        </p:txBody>
      </p:sp>
      <p:pic>
        <p:nvPicPr>
          <p:cNvPr id="8196" name="Picture 6" descr="portug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838200"/>
            <a:ext cx="5040312" cy="5380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 bwMode="auto">
          <a:xfrm rot="1102511">
            <a:off x="213768" y="4058850"/>
            <a:ext cx="853618" cy="149430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6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1905000"/>
            <a:ext cx="582211" cy="4191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Atlantic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6" grpId="0" animBg="1"/>
      <p:bldP spid="6" grpId="1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0969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  <a:latin typeface="Bell Gothic Std Black" pitchFamily="34" charset="0"/>
              </a:rPr>
              <a:t>Portugal Leads the Way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981200"/>
            <a:ext cx="4038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2060"/>
                </a:solidFill>
              </a:rPr>
              <a:t>Portuguese also trade slaves for guns and rum with Africans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1487- </a:t>
            </a:r>
            <a:r>
              <a:rPr lang="en-US" b="1" dirty="0" err="1" smtClean="0">
                <a:solidFill>
                  <a:srgbClr val="FF0000"/>
                </a:solidFill>
              </a:rPr>
              <a:t>Bartolomeau</a:t>
            </a:r>
            <a:r>
              <a:rPr lang="en-US" b="1" dirty="0" smtClean="0">
                <a:solidFill>
                  <a:srgbClr val="FF0000"/>
                </a:solidFill>
              </a:rPr>
              <a:t> Dias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reaches the </a:t>
            </a:r>
            <a:r>
              <a:rPr lang="en-US" b="1" i="1" dirty="0" smtClean="0">
                <a:solidFill>
                  <a:srgbClr val="FF0000"/>
                </a:solidFill>
              </a:rPr>
              <a:t>Southern tip of Africa 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1489- Vasco </a:t>
            </a:r>
            <a:r>
              <a:rPr lang="en-US" b="1" dirty="0" err="1" smtClean="0">
                <a:solidFill>
                  <a:srgbClr val="FF0000"/>
                </a:solidFill>
              </a:rPr>
              <a:t>Da</a:t>
            </a:r>
            <a:r>
              <a:rPr lang="en-US" b="1" dirty="0" smtClean="0">
                <a:solidFill>
                  <a:srgbClr val="FF0000"/>
                </a:solidFill>
              </a:rPr>
              <a:t> Gama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rounded </a:t>
            </a:r>
            <a:r>
              <a:rPr lang="en-US" b="1" i="1" dirty="0" smtClean="0">
                <a:solidFill>
                  <a:srgbClr val="FF0000"/>
                </a:solidFill>
              </a:rPr>
              <a:t>Africa </a:t>
            </a:r>
            <a:r>
              <a:rPr lang="en-US" b="1" i="1" dirty="0" smtClean="0">
                <a:solidFill>
                  <a:srgbClr val="FF0000"/>
                </a:solidFill>
              </a:rPr>
              <a:t>&amp; reached India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303213" y="2571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221" name="Picture 9" descr="daGam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581400"/>
            <a:ext cx="2784475" cy="2943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914400"/>
            <a:ext cx="40481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daga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24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090285">
  <a:themeElements>
    <a:clrScheme name="Office Theme 12">
      <a:dk1>
        <a:srgbClr val="09817E"/>
      </a:dk1>
      <a:lt1>
        <a:srgbClr val="FFFFFF"/>
      </a:lt1>
      <a:dk2>
        <a:srgbClr val="0281B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66D6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6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6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09817E"/>
        </a:dk1>
        <a:lt1>
          <a:srgbClr val="FFFFFF"/>
        </a:lt1>
        <a:dk2>
          <a:srgbClr val="0281B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66D6B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01090285</Template>
  <TotalTime>632</TotalTime>
  <Words>546</Words>
  <Application>Microsoft Office PowerPoint</Application>
  <PresentationFormat>On-screen Show (4:3)</PresentationFormat>
  <Paragraphs>105</Paragraphs>
  <Slides>17</Slides>
  <Notes>16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01090285</vt:lpstr>
      <vt:lpstr>European Exploration The First Global Age</vt:lpstr>
      <vt:lpstr>Slide 2</vt:lpstr>
      <vt:lpstr>AIM: Why did Europeans want to go out  and explore the world?</vt:lpstr>
      <vt:lpstr>Caravel</vt:lpstr>
      <vt:lpstr>Compass, Astrolabe and Sextant</vt:lpstr>
      <vt:lpstr>Compass, Astrolabe and Sextant</vt:lpstr>
      <vt:lpstr>Portugal Leads The Way</vt:lpstr>
      <vt:lpstr>Portugal Leads the Way</vt:lpstr>
      <vt:lpstr>Slide 9</vt:lpstr>
      <vt:lpstr>Christopher Columbus</vt:lpstr>
      <vt:lpstr>Slide 11</vt:lpstr>
      <vt:lpstr>Slide 12</vt:lpstr>
      <vt:lpstr>The Conquistadors </vt:lpstr>
      <vt:lpstr>The Spanish Possessions</vt:lpstr>
      <vt:lpstr>The Spanish Conquest</vt:lpstr>
      <vt:lpstr>Cortez the Conqueror</vt:lpstr>
      <vt:lpstr>Slide 17</vt:lpstr>
    </vt:vector>
  </TitlesOfParts>
  <Company>Erlanger Elsmere School District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Exploration</dc:title>
  <dc:creator>DWoolley</dc:creator>
  <cp:lastModifiedBy>Alex Ott</cp:lastModifiedBy>
  <cp:revision>49</cp:revision>
  <dcterms:created xsi:type="dcterms:W3CDTF">2006-08-31T14:41:22Z</dcterms:created>
  <dcterms:modified xsi:type="dcterms:W3CDTF">2015-10-24T18:11:31Z</dcterms:modified>
</cp:coreProperties>
</file>