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60" r:id="rId4"/>
  </p:sldMasterIdLst>
  <p:notesMasterIdLst>
    <p:notesMasterId r:id="rId43"/>
  </p:notesMasterIdLst>
  <p:sldIdLst>
    <p:sldId id="256" r:id="rId5"/>
    <p:sldId id="257" r:id="rId6"/>
    <p:sldId id="270" r:id="rId7"/>
    <p:sldId id="276" r:id="rId8"/>
    <p:sldId id="282" r:id="rId9"/>
    <p:sldId id="280" r:id="rId10"/>
    <p:sldId id="281" r:id="rId11"/>
    <p:sldId id="279" r:id="rId12"/>
    <p:sldId id="278" r:id="rId13"/>
    <p:sldId id="277" r:id="rId14"/>
    <p:sldId id="283" r:id="rId15"/>
    <p:sldId id="284" r:id="rId16"/>
    <p:sldId id="285" r:id="rId17"/>
    <p:sldId id="286" r:id="rId18"/>
    <p:sldId id="287" r:id="rId19"/>
    <p:sldId id="288" r:id="rId20"/>
    <p:sldId id="289" r:id="rId21"/>
    <p:sldId id="290" r:id="rId22"/>
    <p:sldId id="291" r:id="rId23"/>
    <p:sldId id="306" r:id="rId24"/>
    <p:sldId id="292" r:id="rId25"/>
    <p:sldId id="293" r:id="rId26"/>
    <p:sldId id="294" r:id="rId27"/>
    <p:sldId id="295" r:id="rId28"/>
    <p:sldId id="296" r:id="rId29"/>
    <p:sldId id="297" r:id="rId30"/>
    <p:sldId id="298" r:id="rId31"/>
    <p:sldId id="299" r:id="rId32"/>
    <p:sldId id="300" r:id="rId33"/>
    <p:sldId id="301" r:id="rId34"/>
    <p:sldId id="302" r:id="rId35"/>
    <p:sldId id="303" r:id="rId36"/>
    <p:sldId id="304" r:id="rId37"/>
    <p:sldId id="305" r:id="rId38"/>
    <p:sldId id="307" r:id="rId39"/>
    <p:sldId id="308" r:id="rId40"/>
    <p:sldId id="309" r:id="rId41"/>
    <p:sldId id="310"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942D0B"/>
    <a:srgbClr val="76280B"/>
    <a:srgbClr val="F6BF73"/>
    <a:srgbClr val="F9D4A1"/>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125E5076-3810-47DD-B79F-674D7AD40C01}">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1" autoAdjust="0"/>
    <p:restoredTop sz="91678" autoAdjust="0"/>
  </p:normalViewPr>
  <p:slideViewPr>
    <p:cSldViewPr snapToGrid="0">
      <p:cViewPr varScale="1">
        <p:scale>
          <a:sx n="66" d="100"/>
          <a:sy n="66" d="100"/>
        </p:scale>
        <p:origin x="78"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3789D0-CA34-4934-A369-C3113E12A3EF}" type="datetimeFigureOut">
              <a:rPr lang="en-US" smtClean="0"/>
              <a:t>1/22/2019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D79418-37EB-4378-AD22-89DBB000B0DA}" type="slidenum">
              <a:rPr lang="en-US" smtClean="0"/>
              <a:t>‹#›</a:t>
            </a:fld>
            <a:endParaRPr lang="en-US"/>
          </a:p>
        </p:txBody>
      </p:sp>
    </p:spTree>
    <p:extLst>
      <p:ext uri="{BB962C8B-B14F-4D97-AF65-F5344CB8AC3E}">
        <p14:creationId xmlns:p14="http://schemas.microsoft.com/office/powerpoint/2010/main" val="3764642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2</a:t>
            </a:fld>
            <a:endParaRPr lang="en-US"/>
          </a:p>
        </p:txBody>
      </p:sp>
    </p:spTree>
    <p:extLst>
      <p:ext uri="{BB962C8B-B14F-4D97-AF65-F5344CB8AC3E}">
        <p14:creationId xmlns:p14="http://schemas.microsoft.com/office/powerpoint/2010/main" val="3144734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3</a:t>
            </a:fld>
            <a:endParaRPr lang="en-US"/>
          </a:p>
        </p:txBody>
      </p:sp>
    </p:spTree>
    <p:extLst>
      <p:ext uri="{BB962C8B-B14F-4D97-AF65-F5344CB8AC3E}">
        <p14:creationId xmlns:p14="http://schemas.microsoft.com/office/powerpoint/2010/main" val="2840323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4</a:t>
            </a:fld>
            <a:endParaRPr lang="en-US"/>
          </a:p>
        </p:txBody>
      </p:sp>
    </p:spTree>
    <p:extLst>
      <p:ext uri="{BB962C8B-B14F-4D97-AF65-F5344CB8AC3E}">
        <p14:creationId xmlns:p14="http://schemas.microsoft.com/office/powerpoint/2010/main" val="4046774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5</a:t>
            </a:fld>
            <a:endParaRPr lang="en-US"/>
          </a:p>
        </p:txBody>
      </p:sp>
    </p:spTree>
    <p:extLst>
      <p:ext uri="{BB962C8B-B14F-4D97-AF65-F5344CB8AC3E}">
        <p14:creationId xmlns:p14="http://schemas.microsoft.com/office/powerpoint/2010/main" val="39111354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6</a:t>
            </a:fld>
            <a:endParaRPr lang="en-US"/>
          </a:p>
        </p:txBody>
      </p:sp>
    </p:spTree>
    <p:extLst>
      <p:ext uri="{BB962C8B-B14F-4D97-AF65-F5344CB8AC3E}">
        <p14:creationId xmlns:p14="http://schemas.microsoft.com/office/powerpoint/2010/main" val="2760262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7</a:t>
            </a:fld>
            <a:endParaRPr lang="en-US"/>
          </a:p>
        </p:txBody>
      </p:sp>
    </p:spTree>
    <p:extLst>
      <p:ext uri="{BB962C8B-B14F-4D97-AF65-F5344CB8AC3E}">
        <p14:creationId xmlns:p14="http://schemas.microsoft.com/office/powerpoint/2010/main" val="15048385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8</a:t>
            </a:fld>
            <a:endParaRPr lang="en-US"/>
          </a:p>
        </p:txBody>
      </p:sp>
    </p:spTree>
    <p:extLst>
      <p:ext uri="{BB962C8B-B14F-4D97-AF65-F5344CB8AC3E}">
        <p14:creationId xmlns:p14="http://schemas.microsoft.com/office/powerpoint/2010/main" val="20947909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9</a:t>
            </a:fld>
            <a:endParaRPr lang="en-US"/>
          </a:p>
        </p:txBody>
      </p:sp>
    </p:spTree>
    <p:extLst>
      <p:ext uri="{BB962C8B-B14F-4D97-AF65-F5344CB8AC3E}">
        <p14:creationId xmlns:p14="http://schemas.microsoft.com/office/powerpoint/2010/main" val="1982608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10</a:t>
            </a:fld>
            <a:endParaRPr lang="en-US"/>
          </a:p>
        </p:txBody>
      </p:sp>
    </p:spTree>
    <p:extLst>
      <p:ext uri="{BB962C8B-B14F-4D97-AF65-F5344CB8AC3E}">
        <p14:creationId xmlns:p14="http://schemas.microsoft.com/office/powerpoint/2010/main" val="14254625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11</a:t>
            </a:fld>
            <a:endParaRPr lang="en-US"/>
          </a:p>
        </p:txBody>
      </p:sp>
    </p:spTree>
    <p:extLst>
      <p:ext uri="{BB962C8B-B14F-4D97-AF65-F5344CB8AC3E}">
        <p14:creationId xmlns:p14="http://schemas.microsoft.com/office/powerpoint/2010/main" val="25399227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12</a:t>
            </a:fld>
            <a:endParaRPr lang="en-US"/>
          </a:p>
        </p:txBody>
      </p:sp>
    </p:spTree>
    <p:extLst>
      <p:ext uri="{BB962C8B-B14F-4D97-AF65-F5344CB8AC3E}">
        <p14:creationId xmlns:p14="http://schemas.microsoft.com/office/powerpoint/2010/main" val="36577098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13</a:t>
            </a:fld>
            <a:endParaRPr lang="en-US"/>
          </a:p>
        </p:txBody>
      </p:sp>
    </p:spTree>
    <p:extLst>
      <p:ext uri="{BB962C8B-B14F-4D97-AF65-F5344CB8AC3E}">
        <p14:creationId xmlns:p14="http://schemas.microsoft.com/office/powerpoint/2010/main" val="29538999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14</a:t>
            </a:fld>
            <a:endParaRPr lang="en-US"/>
          </a:p>
        </p:txBody>
      </p:sp>
    </p:spTree>
    <p:extLst>
      <p:ext uri="{BB962C8B-B14F-4D97-AF65-F5344CB8AC3E}">
        <p14:creationId xmlns:p14="http://schemas.microsoft.com/office/powerpoint/2010/main" val="5158201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15</a:t>
            </a:fld>
            <a:endParaRPr lang="en-US"/>
          </a:p>
        </p:txBody>
      </p:sp>
    </p:spTree>
    <p:extLst>
      <p:ext uri="{BB962C8B-B14F-4D97-AF65-F5344CB8AC3E}">
        <p14:creationId xmlns:p14="http://schemas.microsoft.com/office/powerpoint/2010/main" val="21478250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16</a:t>
            </a:fld>
            <a:endParaRPr lang="en-US"/>
          </a:p>
        </p:txBody>
      </p:sp>
    </p:spTree>
    <p:extLst>
      <p:ext uri="{BB962C8B-B14F-4D97-AF65-F5344CB8AC3E}">
        <p14:creationId xmlns:p14="http://schemas.microsoft.com/office/powerpoint/2010/main" val="17280748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17</a:t>
            </a:fld>
            <a:endParaRPr lang="en-US"/>
          </a:p>
        </p:txBody>
      </p:sp>
    </p:spTree>
    <p:extLst>
      <p:ext uri="{BB962C8B-B14F-4D97-AF65-F5344CB8AC3E}">
        <p14:creationId xmlns:p14="http://schemas.microsoft.com/office/powerpoint/2010/main" val="37384277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18</a:t>
            </a:fld>
            <a:endParaRPr lang="en-US"/>
          </a:p>
        </p:txBody>
      </p:sp>
    </p:spTree>
    <p:extLst>
      <p:ext uri="{BB962C8B-B14F-4D97-AF65-F5344CB8AC3E}">
        <p14:creationId xmlns:p14="http://schemas.microsoft.com/office/powerpoint/2010/main" val="24673405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19</a:t>
            </a:fld>
            <a:endParaRPr lang="en-US"/>
          </a:p>
        </p:txBody>
      </p:sp>
    </p:spTree>
    <p:extLst>
      <p:ext uri="{BB962C8B-B14F-4D97-AF65-F5344CB8AC3E}">
        <p14:creationId xmlns:p14="http://schemas.microsoft.com/office/powerpoint/2010/main" val="14649961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20</a:t>
            </a:fld>
            <a:endParaRPr lang="en-US"/>
          </a:p>
        </p:txBody>
      </p:sp>
    </p:spTree>
    <p:extLst>
      <p:ext uri="{BB962C8B-B14F-4D97-AF65-F5344CB8AC3E}">
        <p14:creationId xmlns:p14="http://schemas.microsoft.com/office/powerpoint/2010/main" val="4147811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21</a:t>
            </a:fld>
            <a:endParaRPr lang="en-US"/>
          </a:p>
        </p:txBody>
      </p:sp>
    </p:spTree>
    <p:extLst>
      <p:ext uri="{BB962C8B-B14F-4D97-AF65-F5344CB8AC3E}">
        <p14:creationId xmlns:p14="http://schemas.microsoft.com/office/powerpoint/2010/main" val="33420934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22</a:t>
            </a:fld>
            <a:endParaRPr lang="en-US"/>
          </a:p>
        </p:txBody>
      </p:sp>
    </p:spTree>
    <p:extLst>
      <p:ext uri="{BB962C8B-B14F-4D97-AF65-F5344CB8AC3E}">
        <p14:creationId xmlns:p14="http://schemas.microsoft.com/office/powerpoint/2010/main" val="9589869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23</a:t>
            </a:fld>
            <a:endParaRPr lang="en-US"/>
          </a:p>
        </p:txBody>
      </p:sp>
    </p:spTree>
    <p:extLst>
      <p:ext uri="{BB962C8B-B14F-4D97-AF65-F5344CB8AC3E}">
        <p14:creationId xmlns:p14="http://schemas.microsoft.com/office/powerpoint/2010/main" val="4742484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24</a:t>
            </a:fld>
            <a:endParaRPr lang="en-US"/>
          </a:p>
        </p:txBody>
      </p:sp>
    </p:spTree>
    <p:extLst>
      <p:ext uri="{BB962C8B-B14F-4D97-AF65-F5344CB8AC3E}">
        <p14:creationId xmlns:p14="http://schemas.microsoft.com/office/powerpoint/2010/main" val="41815909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25</a:t>
            </a:fld>
            <a:endParaRPr lang="en-US"/>
          </a:p>
        </p:txBody>
      </p:sp>
    </p:spTree>
    <p:extLst>
      <p:ext uri="{BB962C8B-B14F-4D97-AF65-F5344CB8AC3E}">
        <p14:creationId xmlns:p14="http://schemas.microsoft.com/office/powerpoint/2010/main" val="6577131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26</a:t>
            </a:fld>
            <a:endParaRPr lang="en-US"/>
          </a:p>
        </p:txBody>
      </p:sp>
    </p:spTree>
    <p:extLst>
      <p:ext uri="{BB962C8B-B14F-4D97-AF65-F5344CB8AC3E}">
        <p14:creationId xmlns:p14="http://schemas.microsoft.com/office/powerpoint/2010/main" val="3952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27</a:t>
            </a:fld>
            <a:endParaRPr lang="en-US"/>
          </a:p>
        </p:txBody>
      </p:sp>
    </p:spTree>
    <p:extLst>
      <p:ext uri="{BB962C8B-B14F-4D97-AF65-F5344CB8AC3E}">
        <p14:creationId xmlns:p14="http://schemas.microsoft.com/office/powerpoint/2010/main" val="38733377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28</a:t>
            </a:fld>
            <a:endParaRPr lang="en-US"/>
          </a:p>
        </p:txBody>
      </p:sp>
    </p:spTree>
    <p:extLst>
      <p:ext uri="{BB962C8B-B14F-4D97-AF65-F5344CB8AC3E}">
        <p14:creationId xmlns:p14="http://schemas.microsoft.com/office/powerpoint/2010/main" val="9157606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29</a:t>
            </a:fld>
            <a:endParaRPr lang="en-US"/>
          </a:p>
        </p:txBody>
      </p:sp>
    </p:spTree>
    <p:extLst>
      <p:ext uri="{BB962C8B-B14F-4D97-AF65-F5344CB8AC3E}">
        <p14:creationId xmlns:p14="http://schemas.microsoft.com/office/powerpoint/2010/main" val="35754464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30</a:t>
            </a:fld>
            <a:endParaRPr lang="en-US"/>
          </a:p>
        </p:txBody>
      </p:sp>
    </p:spTree>
    <p:extLst>
      <p:ext uri="{BB962C8B-B14F-4D97-AF65-F5344CB8AC3E}">
        <p14:creationId xmlns:p14="http://schemas.microsoft.com/office/powerpoint/2010/main" val="25884044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31</a:t>
            </a:fld>
            <a:endParaRPr lang="en-US"/>
          </a:p>
        </p:txBody>
      </p:sp>
    </p:spTree>
    <p:extLst>
      <p:ext uri="{BB962C8B-B14F-4D97-AF65-F5344CB8AC3E}">
        <p14:creationId xmlns:p14="http://schemas.microsoft.com/office/powerpoint/2010/main" val="38609655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32</a:t>
            </a:fld>
            <a:endParaRPr lang="en-US"/>
          </a:p>
        </p:txBody>
      </p:sp>
    </p:spTree>
    <p:extLst>
      <p:ext uri="{BB962C8B-B14F-4D97-AF65-F5344CB8AC3E}">
        <p14:creationId xmlns:p14="http://schemas.microsoft.com/office/powerpoint/2010/main" val="1639503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33</a:t>
            </a:fld>
            <a:endParaRPr lang="en-US"/>
          </a:p>
        </p:txBody>
      </p:sp>
    </p:spTree>
    <p:extLst>
      <p:ext uri="{BB962C8B-B14F-4D97-AF65-F5344CB8AC3E}">
        <p14:creationId xmlns:p14="http://schemas.microsoft.com/office/powerpoint/2010/main" val="20362186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34</a:t>
            </a:fld>
            <a:endParaRPr lang="en-US"/>
          </a:p>
        </p:txBody>
      </p:sp>
    </p:spTree>
    <p:extLst>
      <p:ext uri="{BB962C8B-B14F-4D97-AF65-F5344CB8AC3E}">
        <p14:creationId xmlns:p14="http://schemas.microsoft.com/office/powerpoint/2010/main" val="23763858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35</a:t>
            </a:fld>
            <a:endParaRPr lang="en-US"/>
          </a:p>
        </p:txBody>
      </p:sp>
    </p:spTree>
    <p:extLst>
      <p:ext uri="{BB962C8B-B14F-4D97-AF65-F5344CB8AC3E}">
        <p14:creationId xmlns:p14="http://schemas.microsoft.com/office/powerpoint/2010/main" val="37991399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36</a:t>
            </a:fld>
            <a:endParaRPr lang="en-US"/>
          </a:p>
        </p:txBody>
      </p:sp>
    </p:spTree>
    <p:extLst>
      <p:ext uri="{BB962C8B-B14F-4D97-AF65-F5344CB8AC3E}">
        <p14:creationId xmlns:p14="http://schemas.microsoft.com/office/powerpoint/2010/main" val="732704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37</a:t>
            </a:fld>
            <a:endParaRPr lang="en-US"/>
          </a:p>
        </p:txBody>
      </p:sp>
    </p:spTree>
    <p:extLst>
      <p:ext uri="{BB962C8B-B14F-4D97-AF65-F5344CB8AC3E}">
        <p14:creationId xmlns:p14="http://schemas.microsoft.com/office/powerpoint/2010/main" val="41839072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Notes to presenter: </a:t>
            </a:r>
          </a:p>
          <a:p>
            <a:r>
              <a:rPr lang="en-US" i="1" dirty="0"/>
              <a:t>What is your purpose for sharing this reflection</a:t>
            </a:r>
            <a:r>
              <a:rPr lang="en-US" i="1" baseline="0" dirty="0"/>
              <a:t>?</a:t>
            </a:r>
          </a:p>
          <a:p>
            <a:r>
              <a:rPr lang="en-US" i="1" baseline="0" dirty="0"/>
              <a:t>Is it at the end of a unit or project?  </a:t>
            </a:r>
          </a:p>
          <a:p>
            <a:r>
              <a:rPr lang="en-US" i="1" baseline="0" dirty="0"/>
              <a:t>Are you sharing this reflection, at the attainment of a learning goal you set for yourself?  </a:t>
            </a:r>
          </a:p>
          <a:p>
            <a:r>
              <a:rPr lang="en-US" i="1" baseline="0" dirty="0"/>
              <a:t>Is it at the end of a course?  </a:t>
            </a:r>
          </a:p>
          <a:p>
            <a:endParaRPr lang="en-US" baseline="0" dirty="0"/>
          </a:p>
          <a:p>
            <a:r>
              <a:rPr lang="en-US" baseline="0" dirty="0"/>
              <a:t>State your purpose for the reflection or even the purpose of the learning experience or learning goal.  Be clear and be specific in stating your purpose.</a:t>
            </a:r>
            <a:endParaRPr lang="en-US" dirty="0"/>
          </a:p>
          <a:p>
            <a:endParaRPr lang="en-US" dirty="0"/>
          </a:p>
        </p:txBody>
      </p:sp>
      <p:sp>
        <p:nvSpPr>
          <p:cNvPr id="4" name="Slide Number Placeholder 3"/>
          <p:cNvSpPr>
            <a:spLocks noGrp="1"/>
          </p:cNvSpPr>
          <p:nvPr>
            <p:ph type="sldNum" sz="quarter" idx="10"/>
          </p:nvPr>
        </p:nvSpPr>
        <p:spPr/>
        <p:txBody>
          <a:bodyPr/>
          <a:lstStyle/>
          <a:p>
            <a:fld id="{D5D79418-37EB-4378-AD22-89DBB000B0DA}" type="slidenum">
              <a:rPr lang="en-US" smtClean="0"/>
              <a:t>38</a:t>
            </a:fld>
            <a:endParaRPr lang="en-US"/>
          </a:p>
        </p:txBody>
      </p:sp>
    </p:spTree>
    <p:extLst>
      <p:ext uri="{BB962C8B-B14F-4D97-AF65-F5344CB8AC3E}">
        <p14:creationId xmlns:p14="http://schemas.microsoft.com/office/powerpoint/2010/main" val="39970153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DD826893-9059-400D-A708-615823828BC9}"/>
              </a:ext>
            </a:extLst>
          </p:cNvPr>
          <p:cNvGrpSpPr/>
          <p:nvPr userDrawn="1"/>
        </p:nvGrpSpPr>
        <p:grpSpPr bwMode="ltGray">
          <a:xfrm>
            <a:off x="7232499" y="-159283"/>
            <a:ext cx="4959501" cy="5525761"/>
            <a:chOff x="7232499" y="-159283"/>
            <a:chExt cx="4959501" cy="5525761"/>
          </a:xfrm>
          <a:solidFill>
            <a:srgbClr val="76280B">
              <a:alpha val="60000"/>
            </a:srgbClr>
          </a:solidFill>
        </p:grpSpPr>
        <p:pic>
          <p:nvPicPr>
            <p:cNvPr id="10" name="Graphic 9" descr="Single gear">
              <a:extLst>
                <a:ext uri="{FF2B5EF4-FFF2-40B4-BE49-F238E27FC236}">
                  <a16:creationId xmlns:a16="http://schemas.microsoft.com/office/drawing/2014/main" id="{4BD7AE3B-6321-488C-8378-B441F7AC62CC}"/>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18078" r="23442"/>
            <a:stretch/>
          </p:blipFill>
          <p:spPr bwMode="ltGray">
            <a:xfrm>
              <a:off x="8994950" y="0"/>
              <a:ext cx="3197050" cy="3421066"/>
            </a:xfrm>
            <a:prstGeom prst="rect">
              <a:avLst/>
            </a:prstGeom>
          </p:spPr>
        </p:pic>
        <p:pic>
          <p:nvPicPr>
            <p:cNvPr id="11" name="Graphic 10" descr="Single gear">
              <a:extLst>
                <a:ext uri="{FF2B5EF4-FFF2-40B4-BE49-F238E27FC236}">
                  <a16:creationId xmlns:a16="http://schemas.microsoft.com/office/drawing/2014/main" id="{52566813-48BF-44A8-9FBD-C9035FDE143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ltGray">
            <a:xfrm>
              <a:off x="7232499" y="667872"/>
              <a:ext cx="2880000" cy="2880000"/>
            </a:xfrm>
            <a:prstGeom prst="rect">
              <a:avLst/>
            </a:prstGeom>
          </p:spPr>
        </p:pic>
        <p:pic>
          <p:nvPicPr>
            <p:cNvPr id="14" name="Graphic 13" descr="Single gear">
              <a:extLst>
                <a:ext uri="{FF2B5EF4-FFF2-40B4-BE49-F238E27FC236}">
                  <a16:creationId xmlns:a16="http://schemas.microsoft.com/office/drawing/2014/main" id="{C9098912-FEFB-4951-B070-7ED0F1D4555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ltGray">
            <a:xfrm>
              <a:off x="8746667" y="2486478"/>
              <a:ext cx="2880000" cy="2880000"/>
            </a:xfrm>
            <a:prstGeom prst="rect">
              <a:avLst/>
            </a:prstGeom>
          </p:spPr>
        </p:pic>
        <p:pic>
          <p:nvPicPr>
            <p:cNvPr id="15" name="Graphic 14" descr="Single gear">
              <a:extLst>
                <a:ext uri="{FF2B5EF4-FFF2-40B4-BE49-F238E27FC236}">
                  <a16:creationId xmlns:a16="http://schemas.microsoft.com/office/drawing/2014/main" id="{7187CCFC-946C-4708-98C2-CC97857A516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ltGray">
            <a:xfrm>
              <a:off x="8501643" y="-159283"/>
              <a:ext cx="1620000" cy="1620000"/>
            </a:xfrm>
            <a:prstGeom prst="rect">
              <a:avLst/>
            </a:prstGeom>
          </p:spPr>
        </p:pic>
      </p:grpSp>
      <p:sp>
        <p:nvSpPr>
          <p:cNvPr id="9" name="Rectangle 8"/>
          <p:cNvSpPr/>
          <p:nvPr/>
        </p:nvSpPr>
        <p:spPr bwMode="ltGray">
          <a:xfrm>
            <a:off x="1704975" y="2598834"/>
            <a:ext cx="8782050" cy="1660332"/>
          </a:xfrm>
          <a:prstGeom prst="rect">
            <a:avLst/>
          </a:prstGeom>
          <a:solidFill>
            <a:schemeClr val="bg1">
              <a:lumMod val="85000"/>
              <a:lumOff val="1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828293" y="2742465"/>
            <a:ext cx="8494463" cy="1373070"/>
          </a:xfrm>
        </p:spPr>
        <p:txBody>
          <a:bodyPr anchor="b">
            <a:no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828799" y="4394039"/>
            <a:ext cx="8493957" cy="1117687"/>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112956" y="5936187"/>
            <a:ext cx="2743200" cy="365125"/>
          </a:xfrm>
        </p:spPr>
        <p:txBody>
          <a:bodyPr/>
          <a:lstStyle/>
          <a:p>
            <a:fld id="{616D6166-2B42-4F11-BAA6-8ABAE1BE810C}" type="datetimeFigureOut">
              <a:rPr lang="en-US" smtClean="0"/>
              <a:t>1/22/2019</a:t>
            </a:fld>
            <a:endParaRPr lang="en-US" dirty="0"/>
          </a:p>
        </p:txBody>
      </p:sp>
      <p:sp>
        <p:nvSpPr>
          <p:cNvPr id="5" name="Footer Placeholder 4"/>
          <p:cNvSpPr>
            <a:spLocks noGrp="1"/>
          </p:cNvSpPr>
          <p:nvPr>
            <p:ph type="ftr" sz="quarter" idx="11"/>
          </p:nvPr>
        </p:nvSpPr>
        <p:spPr>
          <a:xfrm>
            <a:off x="1242296" y="5936188"/>
            <a:ext cx="6870660" cy="365125"/>
          </a:xfrm>
        </p:spPr>
        <p:txBody>
          <a:bodyPr/>
          <a:lstStyle/>
          <a:p>
            <a:r>
              <a:rPr lang="en-ZA" dirty="0"/>
              <a:t>Add a footer</a:t>
            </a:r>
            <a:endParaRPr lang="en-US" dirty="0"/>
          </a:p>
        </p:txBody>
      </p:sp>
      <p:sp>
        <p:nvSpPr>
          <p:cNvPr id="12" name="Rectangle 11">
            <a:extLst>
              <a:ext uri="{FF2B5EF4-FFF2-40B4-BE49-F238E27FC236}">
                <a16:creationId xmlns:a16="http://schemas.microsoft.com/office/drawing/2014/main" id="{10A59AF3-34E3-4F2D-B219-533C8164A410}"/>
              </a:ext>
            </a:extLst>
          </p:cNvPr>
          <p:cNvSpPr/>
          <p:nvPr userDrawn="1"/>
        </p:nvSpPr>
        <p:spPr>
          <a:xfrm>
            <a:off x="0" y="2590078"/>
            <a:ext cx="1602997" cy="1660332"/>
          </a:xfrm>
          <a:prstGeom prst="rect">
            <a:avLst/>
          </a:prstGeom>
          <a:solidFill>
            <a:srgbClr val="942D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3B98DDA9-3997-4600-985C-44C2CABD0BA3}"/>
              </a:ext>
            </a:extLst>
          </p:cNvPr>
          <p:cNvSpPr/>
          <p:nvPr userDrawn="1"/>
        </p:nvSpPr>
        <p:spPr>
          <a:xfrm>
            <a:off x="10606797" y="2590077"/>
            <a:ext cx="1602997" cy="1660331"/>
          </a:xfrm>
          <a:prstGeom prst="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6" name="Slide Number Placeholder 5"/>
          <p:cNvSpPr>
            <a:spLocks noGrp="1"/>
          </p:cNvSpPr>
          <p:nvPr>
            <p:ph type="sldNum" sz="quarter" idx="12"/>
          </p:nvPr>
        </p:nvSpPr>
        <p:spPr>
          <a:xfrm>
            <a:off x="10803518" y="2750779"/>
            <a:ext cx="1171888" cy="1356442"/>
          </a:xfrm>
        </p:spPr>
        <p:txBody>
          <a:bodyPr/>
          <a:lstStyle/>
          <a:p>
            <a:fld id="{9E3FA76C-C565-46B6-8652-D75785E2521F}" type="slidenum">
              <a:rPr lang="en-US" smtClean="0"/>
              <a:t>‹#›</a:t>
            </a:fld>
            <a:endParaRPr lang="en-US" dirty="0"/>
          </a:p>
        </p:txBody>
      </p:sp>
    </p:spTree>
    <p:extLst>
      <p:ext uri="{BB962C8B-B14F-4D97-AF65-F5344CB8AC3E}">
        <p14:creationId xmlns:p14="http://schemas.microsoft.com/office/powerpoint/2010/main" val="888968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Multiple Conten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4E106B9E-EBA8-4369-8705-FDBBA60DC72E}"/>
              </a:ext>
            </a:extLst>
          </p:cNvPr>
          <p:cNvSpPr>
            <a:spLocks noGrp="1"/>
          </p:cNvSpPr>
          <p:nvPr>
            <p:ph type="body" sz="quarter" idx="13"/>
          </p:nvPr>
        </p:nvSpPr>
        <p:spPr>
          <a:xfrm>
            <a:off x="1860549" y="2101850"/>
            <a:ext cx="4433401" cy="823913"/>
          </a:xfrm>
        </p:spPr>
        <p:txBody>
          <a:bodyPr anchor="ctr" anchorCtr="0"/>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1" name="Group 10">
            <a:extLst>
              <a:ext uri="{FF2B5EF4-FFF2-40B4-BE49-F238E27FC236}">
                <a16:creationId xmlns:a16="http://schemas.microsoft.com/office/drawing/2014/main" id="{180D0165-A38B-4CE8-AE4D-186DBC04F8D4}"/>
              </a:ext>
            </a:extLst>
          </p:cNvPr>
          <p:cNvGrpSpPr/>
          <p:nvPr userDrawn="1"/>
        </p:nvGrpSpPr>
        <p:grpSpPr bwMode="ltGray">
          <a:xfrm rot="5400000">
            <a:off x="7251814" y="1766245"/>
            <a:ext cx="4959501" cy="5224009"/>
            <a:chOff x="7232499" y="-159283"/>
            <a:chExt cx="4959501" cy="5224009"/>
          </a:xfrm>
          <a:solidFill>
            <a:srgbClr val="76280B">
              <a:alpha val="60000"/>
            </a:srgbClr>
          </a:solidFill>
        </p:grpSpPr>
        <p:pic>
          <p:nvPicPr>
            <p:cNvPr id="12" name="Graphic 11" descr="Single gear">
              <a:extLst>
                <a:ext uri="{FF2B5EF4-FFF2-40B4-BE49-F238E27FC236}">
                  <a16:creationId xmlns:a16="http://schemas.microsoft.com/office/drawing/2014/main" id="{90C052C9-F1E0-4264-8CAC-31B0B8F76D67}"/>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18078" r="23442"/>
            <a:stretch/>
          </p:blipFill>
          <p:spPr bwMode="ltGray">
            <a:xfrm>
              <a:off x="8994950" y="0"/>
              <a:ext cx="3197050" cy="3421066"/>
            </a:xfrm>
            <a:prstGeom prst="rect">
              <a:avLst/>
            </a:prstGeom>
          </p:spPr>
        </p:pic>
        <p:pic>
          <p:nvPicPr>
            <p:cNvPr id="13" name="Graphic 12" descr="Single gear">
              <a:extLst>
                <a:ext uri="{FF2B5EF4-FFF2-40B4-BE49-F238E27FC236}">
                  <a16:creationId xmlns:a16="http://schemas.microsoft.com/office/drawing/2014/main" id="{892FFF3D-7B2E-44EB-83BA-5453FEC4892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ltGray">
            <a:xfrm>
              <a:off x="7232499" y="667872"/>
              <a:ext cx="2880000" cy="2880000"/>
            </a:xfrm>
            <a:prstGeom prst="rect">
              <a:avLst/>
            </a:prstGeom>
          </p:spPr>
        </p:pic>
        <p:pic>
          <p:nvPicPr>
            <p:cNvPr id="14" name="Graphic 13" descr="Single gear">
              <a:extLst>
                <a:ext uri="{FF2B5EF4-FFF2-40B4-BE49-F238E27FC236}">
                  <a16:creationId xmlns:a16="http://schemas.microsoft.com/office/drawing/2014/main" id="{CC5A9AF4-A787-49A3-83CF-889F9AEE0DB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ltGray">
            <a:xfrm>
              <a:off x="8746667" y="2184726"/>
              <a:ext cx="2880000" cy="2880000"/>
            </a:xfrm>
            <a:prstGeom prst="rect">
              <a:avLst/>
            </a:prstGeom>
          </p:spPr>
        </p:pic>
        <p:pic>
          <p:nvPicPr>
            <p:cNvPr id="19" name="Graphic 18" descr="Single gear">
              <a:extLst>
                <a:ext uri="{FF2B5EF4-FFF2-40B4-BE49-F238E27FC236}">
                  <a16:creationId xmlns:a16="http://schemas.microsoft.com/office/drawing/2014/main" id="{B5D192A5-6FE9-49BC-9104-102935BA03A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ltGray">
            <a:xfrm>
              <a:off x="8501643" y="-159283"/>
              <a:ext cx="1620000" cy="1620000"/>
            </a:xfrm>
            <a:prstGeom prst="rect">
              <a:avLst/>
            </a:prstGeom>
          </p:spPr>
        </p:pic>
      </p:grpSp>
      <p:pic>
        <p:nvPicPr>
          <p:cNvPr id="15" name="Picture 14" descr="HD-ShadowLon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616D6166-2B42-4F11-BAA6-8ABAE1BE810C}" type="datetimeFigureOut">
              <a:rPr lang="en-US" smtClean="0"/>
              <a:t>1/22/2019</a:t>
            </a:fld>
            <a:endParaRPr lang="en-US" dirty="0"/>
          </a:p>
        </p:txBody>
      </p:sp>
      <p:sp>
        <p:nvSpPr>
          <p:cNvPr id="5" name="Footer Placeholder 4"/>
          <p:cNvSpPr>
            <a:spLocks noGrp="1"/>
          </p:cNvSpPr>
          <p:nvPr>
            <p:ph type="ftr" sz="quarter" idx="11"/>
          </p:nvPr>
        </p:nvSpPr>
        <p:spPr/>
        <p:txBody>
          <a:bodyPr/>
          <a:lstStyle/>
          <a:p>
            <a:r>
              <a:rPr lang="en-ZA" dirty="0"/>
              <a:t>Add a footer</a:t>
            </a:r>
            <a:endParaRPr lang="en-US" dirty="0"/>
          </a:p>
        </p:txBody>
      </p:sp>
      <p:sp>
        <p:nvSpPr>
          <p:cNvPr id="6" name="Slide Number Placeholder 5"/>
          <p:cNvSpPr>
            <a:spLocks noGrp="1"/>
          </p:cNvSpPr>
          <p:nvPr>
            <p:ph type="sldNum" sz="quarter" idx="12"/>
          </p:nvPr>
        </p:nvSpPr>
        <p:spPr/>
        <p:txBody>
          <a:bodyPr/>
          <a:lstStyle/>
          <a:p>
            <a:fld id="{9E3FA76C-C565-46B6-8652-D75785E2521F}" type="slidenum">
              <a:rPr lang="en-US" smtClean="0"/>
              <a:t>‹#›</a:t>
            </a:fld>
            <a:endParaRPr lang="en-US"/>
          </a:p>
        </p:txBody>
      </p:sp>
      <p:sp>
        <p:nvSpPr>
          <p:cNvPr id="24" name="Text Placeholder 7">
            <a:extLst>
              <a:ext uri="{FF2B5EF4-FFF2-40B4-BE49-F238E27FC236}">
                <a16:creationId xmlns:a16="http://schemas.microsoft.com/office/drawing/2014/main" id="{F099E8F9-E092-4E4C-AB87-FB2B4EC4D0AD}"/>
              </a:ext>
            </a:extLst>
          </p:cNvPr>
          <p:cNvSpPr>
            <a:spLocks noGrp="1"/>
          </p:cNvSpPr>
          <p:nvPr>
            <p:ph type="body" sz="quarter" idx="14"/>
          </p:nvPr>
        </p:nvSpPr>
        <p:spPr>
          <a:xfrm>
            <a:off x="1860549" y="3044624"/>
            <a:ext cx="4433401" cy="823913"/>
          </a:xfrm>
        </p:spPr>
        <p:txBody>
          <a:bodyPr anchor="ctr" anchorCtr="0"/>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Text Placeholder 7">
            <a:extLst>
              <a:ext uri="{FF2B5EF4-FFF2-40B4-BE49-F238E27FC236}">
                <a16:creationId xmlns:a16="http://schemas.microsoft.com/office/drawing/2014/main" id="{782CF4FC-13E5-4A63-BCF2-3AF43B5F15B9}"/>
              </a:ext>
            </a:extLst>
          </p:cNvPr>
          <p:cNvSpPr>
            <a:spLocks noGrp="1"/>
          </p:cNvSpPr>
          <p:nvPr>
            <p:ph type="body" sz="quarter" idx="15"/>
          </p:nvPr>
        </p:nvSpPr>
        <p:spPr>
          <a:xfrm>
            <a:off x="1860549" y="3987398"/>
            <a:ext cx="4433401" cy="823913"/>
          </a:xfrm>
        </p:spPr>
        <p:txBody>
          <a:bodyPr anchor="ctr" anchorCtr="0"/>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7">
            <a:extLst>
              <a:ext uri="{FF2B5EF4-FFF2-40B4-BE49-F238E27FC236}">
                <a16:creationId xmlns:a16="http://schemas.microsoft.com/office/drawing/2014/main" id="{8523C4DE-E0C6-4EE1-9145-DA7819174663}"/>
              </a:ext>
            </a:extLst>
          </p:cNvPr>
          <p:cNvSpPr>
            <a:spLocks noGrp="1"/>
          </p:cNvSpPr>
          <p:nvPr>
            <p:ph type="body" sz="quarter" idx="16"/>
          </p:nvPr>
        </p:nvSpPr>
        <p:spPr>
          <a:xfrm>
            <a:off x="1860549" y="4930171"/>
            <a:ext cx="4433401" cy="823913"/>
          </a:xfrm>
        </p:spPr>
        <p:txBody>
          <a:bodyPr anchor="ctr" anchorCtr="0"/>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35263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EE363D07-B7E9-4C17-BF5B-ADACCCAD7C6C}"/>
              </a:ext>
            </a:extLst>
          </p:cNvPr>
          <p:cNvGrpSpPr/>
          <p:nvPr userDrawn="1"/>
        </p:nvGrpSpPr>
        <p:grpSpPr>
          <a:xfrm rot="10800000">
            <a:off x="108452" y="75467"/>
            <a:ext cx="5378800" cy="5588856"/>
            <a:chOff x="-424090" y="303112"/>
            <a:chExt cx="5378800" cy="5588856"/>
          </a:xfrm>
          <a:solidFill>
            <a:srgbClr val="F6BF73">
              <a:alpha val="30196"/>
            </a:srgbClr>
          </a:solidFill>
        </p:grpSpPr>
        <p:pic>
          <p:nvPicPr>
            <p:cNvPr id="12" name="Graphic 11" descr="Single gear">
              <a:extLst>
                <a:ext uri="{FF2B5EF4-FFF2-40B4-BE49-F238E27FC236}">
                  <a16:creationId xmlns:a16="http://schemas.microsoft.com/office/drawing/2014/main" id="{BF7F7D52-1EF2-49FA-AE87-7BE7232893FF}"/>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3195" t="12276" r="8371" b="1368"/>
            <a:stretch/>
          </p:blipFill>
          <p:spPr>
            <a:xfrm rot="5400000">
              <a:off x="1442081" y="2451153"/>
              <a:ext cx="3275424" cy="3606205"/>
            </a:xfrm>
            <a:prstGeom prst="rect">
              <a:avLst/>
            </a:prstGeom>
          </p:spPr>
        </p:pic>
        <p:pic>
          <p:nvPicPr>
            <p:cNvPr id="13" name="Graphic 12" descr="Single gear">
              <a:extLst>
                <a:ext uri="{FF2B5EF4-FFF2-40B4-BE49-F238E27FC236}">
                  <a16:creationId xmlns:a16="http://schemas.microsoft.com/office/drawing/2014/main" id="{ACC0D449-4064-40FD-A10D-BE7844EB877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1092764" y="303112"/>
              <a:ext cx="2880000" cy="2880000"/>
            </a:xfrm>
            <a:prstGeom prst="rect">
              <a:avLst/>
            </a:prstGeom>
          </p:spPr>
        </p:pic>
        <p:pic>
          <p:nvPicPr>
            <p:cNvPr id="14" name="Graphic 13" descr="Single gear">
              <a:extLst>
                <a:ext uri="{FF2B5EF4-FFF2-40B4-BE49-F238E27FC236}">
                  <a16:creationId xmlns:a16="http://schemas.microsoft.com/office/drawing/2014/main" id="{1FE621D1-1FD9-49E2-99C8-0CB37634CDC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424090" y="1817280"/>
              <a:ext cx="2880000" cy="2880000"/>
            </a:xfrm>
            <a:prstGeom prst="rect">
              <a:avLst/>
            </a:prstGeom>
          </p:spPr>
        </p:pic>
        <p:pic>
          <p:nvPicPr>
            <p:cNvPr id="16" name="Graphic 15" descr="Single gear">
              <a:extLst>
                <a:ext uri="{FF2B5EF4-FFF2-40B4-BE49-F238E27FC236}">
                  <a16:creationId xmlns:a16="http://schemas.microsoft.com/office/drawing/2014/main" id="{0EA6856C-35D0-465E-B0CB-B889D4DA0B2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625457" y="4024986"/>
              <a:ext cx="1620000" cy="1620000"/>
            </a:xfrm>
            <a:prstGeom prst="rect">
              <a:avLst/>
            </a:prstGeom>
          </p:spPr>
        </p:pic>
        <p:pic>
          <p:nvPicPr>
            <p:cNvPr id="17" name="Graphic 16" descr="Single gear">
              <a:extLst>
                <a:ext uri="{FF2B5EF4-FFF2-40B4-BE49-F238E27FC236}">
                  <a16:creationId xmlns:a16="http://schemas.microsoft.com/office/drawing/2014/main" id="{A493FB47-F1DA-40B8-A1F4-115CD1F7084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3226710" y="1355170"/>
              <a:ext cx="1728000" cy="1728000"/>
            </a:xfrm>
            <a:prstGeom prst="rect">
              <a:avLst/>
            </a:prstGeom>
          </p:spPr>
        </p:pic>
      </p:grpSp>
      <p:pic>
        <p:nvPicPr>
          <p:cNvPr id="7" name="Picture 6" descr="HD-ShadowLon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16D6166-2B42-4F11-BAA6-8ABAE1BE810C}" type="datetimeFigureOut">
              <a:rPr lang="en-US" smtClean="0"/>
              <a:t>1/22/2019</a:t>
            </a:fld>
            <a:endParaRPr lang="en-US" dirty="0"/>
          </a:p>
        </p:txBody>
      </p:sp>
      <p:sp>
        <p:nvSpPr>
          <p:cNvPr id="5" name="Footer Placeholder 4"/>
          <p:cNvSpPr>
            <a:spLocks noGrp="1"/>
          </p:cNvSpPr>
          <p:nvPr>
            <p:ph type="ftr" sz="quarter" idx="11"/>
          </p:nvPr>
        </p:nvSpPr>
        <p:spPr/>
        <p:txBody>
          <a:bodyPr/>
          <a:lstStyle/>
          <a:p>
            <a:r>
              <a:rPr lang="en-ZA" dirty="0"/>
              <a:t>Add a footer</a:t>
            </a:r>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9E3FA76C-C565-46B6-8652-D75785E2521F}" type="slidenum">
              <a:rPr lang="en-US" smtClean="0"/>
              <a:t>‹#›</a:t>
            </a:fld>
            <a:endParaRPr lang="en-US" dirty="0"/>
          </a:p>
        </p:txBody>
      </p:sp>
    </p:spTree>
    <p:extLst>
      <p:ext uri="{BB962C8B-B14F-4D97-AF65-F5344CB8AC3E}">
        <p14:creationId xmlns:p14="http://schemas.microsoft.com/office/powerpoint/2010/main" val="50330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CBF5BF6C-5F7D-464E-B42E-D194CF355A7E}"/>
              </a:ext>
            </a:extLst>
          </p:cNvPr>
          <p:cNvGrpSpPr/>
          <p:nvPr userDrawn="1"/>
        </p:nvGrpSpPr>
        <p:grpSpPr bwMode="ltGray">
          <a:xfrm rot="5400000">
            <a:off x="7096454" y="1615369"/>
            <a:ext cx="4959501" cy="5525761"/>
            <a:chOff x="7232499" y="-159283"/>
            <a:chExt cx="4959501" cy="5525761"/>
          </a:xfrm>
          <a:solidFill>
            <a:srgbClr val="76280B">
              <a:alpha val="60000"/>
            </a:srgbClr>
          </a:solidFill>
        </p:grpSpPr>
        <p:pic>
          <p:nvPicPr>
            <p:cNvPr id="13" name="Graphic 12" descr="Single gear">
              <a:extLst>
                <a:ext uri="{FF2B5EF4-FFF2-40B4-BE49-F238E27FC236}">
                  <a16:creationId xmlns:a16="http://schemas.microsoft.com/office/drawing/2014/main" id="{8F045C13-A0AE-4F21-8EE7-47DCE4B458F8}"/>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18078" r="23442"/>
            <a:stretch/>
          </p:blipFill>
          <p:spPr bwMode="ltGray">
            <a:xfrm>
              <a:off x="8994950" y="0"/>
              <a:ext cx="3197050" cy="3421066"/>
            </a:xfrm>
            <a:prstGeom prst="rect">
              <a:avLst/>
            </a:prstGeom>
          </p:spPr>
        </p:pic>
        <p:pic>
          <p:nvPicPr>
            <p:cNvPr id="14" name="Graphic 13" descr="Single gear">
              <a:extLst>
                <a:ext uri="{FF2B5EF4-FFF2-40B4-BE49-F238E27FC236}">
                  <a16:creationId xmlns:a16="http://schemas.microsoft.com/office/drawing/2014/main" id="{D5197B13-7446-4E28-A62C-4543D7BD632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ltGray">
            <a:xfrm>
              <a:off x="7232499" y="667872"/>
              <a:ext cx="2880000" cy="2880000"/>
            </a:xfrm>
            <a:prstGeom prst="rect">
              <a:avLst/>
            </a:prstGeom>
          </p:spPr>
        </p:pic>
        <p:pic>
          <p:nvPicPr>
            <p:cNvPr id="15" name="Graphic 14" descr="Single gear">
              <a:extLst>
                <a:ext uri="{FF2B5EF4-FFF2-40B4-BE49-F238E27FC236}">
                  <a16:creationId xmlns:a16="http://schemas.microsoft.com/office/drawing/2014/main" id="{4B5B975A-536D-4192-B3DE-875F5E141AA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ltGray">
            <a:xfrm>
              <a:off x="8746667" y="2486478"/>
              <a:ext cx="2880000" cy="2880000"/>
            </a:xfrm>
            <a:prstGeom prst="rect">
              <a:avLst/>
            </a:prstGeom>
          </p:spPr>
        </p:pic>
        <p:pic>
          <p:nvPicPr>
            <p:cNvPr id="16" name="Graphic 15" descr="Single gear">
              <a:extLst>
                <a:ext uri="{FF2B5EF4-FFF2-40B4-BE49-F238E27FC236}">
                  <a16:creationId xmlns:a16="http://schemas.microsoft.com/office/drawing/2014/main" id="{5BB09BB4-511A-4714-92A7-D9CA09D1FD7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ltGray">
            <a:xfrm>
              <a:off x="8501643" y="-159283"/>
              <a:ext cx="1620000" cy="1620000"/>
            </a:xfrm>
            <a:prstGeom prst="rect">
              <a:avLst/>
            </a:prstGeom>
          </p:spPr>
        </p:pic>
      </p:grpSp>
      <p:pic>
        <p:nvPicPr>
          <p:cNvPr id="8" name="Picture 7" descr="HD-ShadowLon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16D6166-2B42-4F11-BAA6-8ABAE1BE810C}" type="datetimeFigureOut">
              <a:rPr lang="en-US" smtClean="0"/>
              <a:t>1/22/2019</a:t>
            </a:fld>
            <a:endParaRPr lang="en-US"/>
          </a:p>
        </p:txBody>
      </p:sp>
      <p:sp>
        <p:nvSpPr>
          <p:cNvPr id="6" name="Footer Placeholder 5"/>
          <p:cNvSpPr>
            <a:spLocks noGrp="1"/>
          </p:cNvSpPr>
          <p:nvPr>
            <p:ph type="ftr" sz="quarter" idx="11"/>
          </p:nvPr>
        </p:nvSpPr>
        <p:spPr/>
        <p:txBody>
          <a:bodyPr/>
          <a:lstStyle/>
          <a:p>
            <a:r>
              <a:rPr lang="en-ZA" dirty="0"/>
              <a:t>Add a footer</a:t>
            </a:r>
            <a:endParaRPr lang="en-US" dirty="0"/>
          </a:p>
        </p:txBody>
      </p:sp>
      <p:sp>
        <p:nvSpPr>
          <p:cNvPr id="7" name="Slide Number Placeholder 6"/>
          <p:cNvSpPr>
            <a:spLocks noGrp="1"/>
          </p:cNvSpPr>
          <p:nvPr>
            <p:ph type="sldNum" sz="quarter" idx="12"/>
          </p:nvPr>
        </p:nvSpPr>
        <p:spPr/>
        <p:txBody>
          <a:bodyPr/>
          <a:lstStyle/>
          <a:p>
            <a:fld id="{9E3FA76C-C565-46B6-8652-D75785E2521F}" type="slidenum">
              <a:rPr lang="en-US" smtClean="0"/>
              <a:t>‹#›</a:t>
            </a:fld>
            <a:endParaRPr lang="en-US"/>
          </a:p>
        </p:txBody>
      </p:sp>
    </p:spTree>
    <p:extLst>
      <p:ext uri="{BB962C8B-B14F-4D97-AF65-F5344CB8AC3E}">
        <p14:creationId xmlns:p14="http://schemas.microsoft.com/office/powerpoint/2010/main" val="1762720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11281ABC-1821-4B63-88B5-74D2B13A11AF}"/>
              </a:ext>
            </a:extLst>
          </p:cNvPr>
          <p:cNvGrpSpPr/>
          <p:nvPr userDrawn="1"/>
        </p:nvGrpSpPr>
        <p:grpSpPr>
          <a:xfrm rot="5400000">
            <a:off x="175132" y="1273331"/>
            <a:ext cx="5378800" cy="5588856"/>
            <a:chOff x="-424090" y="303112"/>
            <a:chExt cx="5378800" cy="5588856"/>
          </a:xfrm>
          <a:solidFill>
            <a:srgbClr val="F6BF73">
              <a:alpha val="30196"/>
            </a:srgbClr>
          </a:solidFill>
        </p:grpSpPr>
        <p:pic>
          <p:nvPicPr>
            <p:cNvPr id="13" name="Graphic 12" descr="Single gear">
              <a:extLst>
                <a:ext uri="{FF2B5EF4-FFF2-40B4-BE49-F238E27FC236}">
                  <a16:creationId xmlns:a16="http://schemas.microsoft.com/office/drawing/2014/main" id="{0BD16937-7ADD-43BC-AFAD-ABA8E1E4D044}"/>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3195" t="12276" r="8371" b="1368"/>
            <a:stretch/>
          </p:blipFill>
          <p:spPr>
            <a:xfrm rot="5400000">
              <a:off x="1442081" y="2451153"/>
              <a:ext cx="3275424" cy="3606205"/>
            </a:xfrm>
            <a:prstGeom prst="rect">
              <a:avLst/>
            </a:prstGeom>
          </p:spPr>
        </p:pic>
        <p:pic>
          <p:nvPicPr>
            <p:cNvPr id="14" name="Graphic 13" descr="Single gear">
              <a:extLst>
                <a:ext uri="{FF2B5EF4-FFF2-40B4-BE49-F238E27FC236}">
                  <a16:creationId xmlns:a16="http://schemas.microsoft.com/office/drawing/2014/main" id="{A93E95CB-8B7F-4CE0-BD90-8078D78E5BE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1092764" y="303112"/>
              <a:ext cx="2880000" cy="2880000"/>
            </a:xfrm>
            <a:prstGeom prst="rect">
              <a:avLst/>
            </a:prstGeom>
          </p:spPr>
        </p:pic>
        <p:pic>
          <p:nvPicPr>
            <p:cNvPr id="15" name="Graphic 14" descr="Single gear">
              <a:extLst>
                <a:ext uri="{FF2B5EF4-FFF2-40B4-BE49-F238E27FC236}">
                  <a16:creationId xmlns:a16="http://schemas.microsoft.com/office/drawing/2014/main" id="{308EA72E-9FD8-4137-AF70-2F45B4623A1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424090" y="1817280"/>
              <a:ext cx="2880000" cy="2880000"/>
            </a:xfrm>
            <a:prstGeom prst="rect">
              <a:avLst/>
            </a:prstGeom>
          </p:spPr>
        </p:pic>
        <p:pic>
          <p:nvPicPr>
            <p:cNvPr id="16" name="Graphic 15" descr="Single gear">
              <a:extLst>
                <a:ext uri="{FF2B5EF4-FFF2-40B4-BE49-F238E27FC236}">
                  <a16:creationId xmlns:a16="http://schemas.microsoft.com/office/drawing/2014/main" id="{7E5F03E5-E60E-40E5-996F-CE212FF6425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625457" y="4024986"/>
              <a:ext cx="1620000" cy="1620000"/>
            </a:xfrm>
            <a:prstGeom prst="rect">
              <a:avLst/>
            </a:prstGeom>
          </p:spPr>
        </p:pic>
        <p:pic>
          <p:nvPicPr>
            <p:cNvPr id="17" name="Graphic 16" descr="Single gear">
              <a:extLst>
                <a:ext uri="{FF2B5EF4-FFF2-40B4-BE49-F238E27FC236}">
                  <a16:creationId xmlns:a16="http://schemas.microsoft.com/office/drawing/2014/main" id="{7EB0518D-8C62-493A-B053-F7B2F41290B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3226710" y="1355170"/>
              <a:ext cx="1728000" cy="1728000"/>
            </a:xfrm>
            <a:prstGeom prst="rect">
              <a:avLst/>
            </a:prstGeom>
          </p:spPr>
        </p:pic>
      </p:grpSp>
      <p:pic>
        <p:nvPicPr>
          <p:cNvPr id="8" name="Picture 7" descr="HD-ShadowLon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2601" y="1970240"/>
            <a:ext cx="10437812" cy="321164"/>
          </a:xfrm>
          <a:prstGeom prst="rect">
            <a:avLst/>
          </a:prstGeom>
        </p:spPr>
      </p:pic>
      <p:sp>
        <p:nvSpPr>
          <p:cNvPr id="10" name="Rectangle 9"/>
          <p:cNvSpPr/>
          <p:nvPr/>
        </p:nvSpPr>
        <p:spPr bwMode="ltGray">
          <a:xfrm>
            <a:off x="175260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3077" y="609600"/>
            <a:ext cx="1602997" cy="1368198"/>
          </a:xfrm>
          <a:prstGeom prst="rect">
            <a:avLst/>
          </a:prstGeom>
          <a:solidFill>
            <a:srgbClr val="942D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37646" y="753228"/>
            <a:ext cx="9613861" cy="108093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137645" y="2336873"/>
            <a:ext cx="46983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051448" y="2336873"/>
            <a:ext cx="4700058" cy="3599316"/>
          </a:xfrm>
        </p:spPr>
        <p:txBody>
          <a:bodyPr anchor="ctr" anchorCtr="0"/>
          <a:lstStyle>
            <a:lvl1pPr algn="ctr">
              <a:defRPr/>
            </a:lvl1pPr>
            <a:lvl2pPr algn="ctr">
              <a:defRPr/>
            </a:lvl2pPr>
            <a:lvl3pPr algn="ctr">
              <a:defRPr/>
            </a:lvl3pPr>
            <a:lvl4pPr algn="ctr">
              <a:defRPr/>
            </a:lvl4pPr>
            <a:lvl5pPr algn="ct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9008306" y="5936187"/>
            <a:ext cx="2743200" cy="365125"/>
          </a:xfrm>
        </p:spPr>
        <p:txBody>
          <a:bodyPr/>
          <a:lstStyle/>
          <a:p>
            <a:fld id="{616D6166-2B42-4F11-BAA6-8ABAE1BE810C}" type="datetimeFigureOut">
              <a:rPr lang="en-US" smtClean="0"/>
              <a:t>1/22/2019</a:t>
            </a:fld>
            <a:endParaRPr lang="en-US"/>
          </a:p>
        </p:txBody>
      </p:sp>
      <p:sp>
        <p:nvSpPr>
          <p:cNvPr id="6" name="Footer Placeholder 5"/>
          <p:cNvSpPr>
            <a:spLocks noGrp="1"/>
          </p:cNvSpPr>
          <p:nvPr>
            <p:ph type="ftr" sz="quarter" idx="11"/>
          </p:nvPr>
        </p:nvSpPr>
        <p:spPr>
          <a:xfrm>
            <a:off x="2137646" y="5936188"/>
            <a:ext cx="6870660" cy="365125"/>
          </a:xfrm>
        </p:spPr>
        <p:txBody>
          <a:bodyPr/>
          <a:lstStyle/>
          <a:p>
            <a:r>
              <a:rPr lang="en-ZA" dirty="0"/>
              <a:t>Add a footer</a:t>
            </a:r>
            <a:endParaRPr lang="en-US" dirty="0"/>
          </a:p>
        </p:txBody>
      </p:sp>
      <p:sp>
        <p:nvSpPr>
          <p:cNvPr id="7" name="Slide Number Placeholder 6"/>
          <p:cNvSpPr>
            <a:spLocks noGrp="1"/>
          </p:cNvSpPr>
          <p:nvPr>
            <p:ph type="sldNum" sz="quarter" idx="12"/>
          </p:nvPr>
        </p:nvSpPr>
        <p:spPr>
          <a:xfrm>
            <a:off x="156705" y="753227"/>
            <a:ext cx="1154151" cy="1090789"/>
          </a:xfrm>
        </p:spPr>
        <p:txBody>
          <a:bodyPr/>
          <a:lstStyle/>
          <a:p>
            <a:fld id="{9E3FA76C-C565-46B6-8652-D75785E2521F}" type="slidenum">
              <a:rPr lang="en-US" smtClean="0"/>
              <a:t>‹#›</a:t>
            </a:fld>
            <a:endParaRPr lang="en-US"/>
          </a:p>
        </p:txBody>
      </p:sp>
    </p:spTree>
    <p:extLst>
      <p:ext uri="{BB962C8B-B14F-4D97-AF65-F5344CB8AC3E}">
        <p14:creationId xmlns:p14="http://schemas.microsoft.com/office/powerpoint/2010/main" val="3206977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F90C5C8C-B074-498F-921D-CC0B5DF8FBD3}"/>
              </a:ext>
            </a:extLst>
          </p:cNvPr>
          <p:cNvGrpSpPr/>
          <p:nvPr userDrawn="1"/>
        </p:nvGrpSpPr>
        <p:grpSpPr>
          <a:xfrm rot="10800000">
            <a:off x="108452" y="75467"/>
            <a:ext cx="5378800" cy="5588856"/>
            <a:chOff x="-424090" y="303112"/>
            <a:chExt cx="5378800" cy="5588856"/>
          </a:xfrm>
          <a:solidFill>
            <a:srgbClr val="F6BF73">
              <a:alpha val="30196"/>
            </a:srgbClr>
          </a:solidFill>
        </p:grpSpPr>
        <p:pic>
          <p:nvPicPr>
            <p:cNvPr id="15" name="Graphic 14" descr="Single gear">
              <a:extLst>
                <a:ext uri="{FF2B5EF4-FFF2-40B4-BE49-F238E27FC236}">
                  <a16:creationId xmlns:a16="http://schemas.microsoft.com/office/drawing/2014/main" id="{C270183A-92E0-49A5-B6BC-F19346763723}"/>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3195" t="12276" r="8371" b="1368"/>
            <a:stretch/>
          </p:blipFill>
          <p:spPr>
            <a:xfrm rot="5400000">
              <a:off x="1442081" y="2451153"/>
              <a:ext cx="3275424" cy="3606205"/>
            </a:xfrm>
            <a:prstGeom prst="rect">
              <a:avLst/>
            </a:prstGeom>
          </p:spPr>
        </p:pic>
        <p:pic>
          <p:nvPicPr>
            <p:cNvPr id="16" name="Graphic 15" descr="Single gear">
              <a:extLst>
                <a:ext uri="{FF2B5EF4-FFF2-40B4-BE49-F238E27FC236}">
                  <a16:creationId xmlns:a16="http://schemas.microsoft.com/office/drawing/2014/main" id="{6E086889-5472-4B65-A156-D0B8F369C34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1092764" y="303112"/>
              <a:ext cx="2880000" cy="2880000"/>
            </a:xfrm>
            <a:prstGeom prst="rect">
              <a:avLst/>
            </a:prstGeom>
          </p:spPr>
        </p:pic>
        <p:pic>
          <p:nvPicPr>
            <p:cNvPr id="17" name="Graphic 16" descr="Single gear">
              <a:extLst>
                <a:ext uri="{FF2B5EF4-FFF2-40B4-BE49-F238E27FC236}">
                  <a16:creationId xmlns:a16="http://schemas.microsoft.com/office/drawing/2014/main" id="{4BCBF44F-62C7-4F40-99DF-85C459F43ED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424090" y="1817280"/>
              <a:ext cx="2880000" cy="2880000"/>
            </a:xfrm>
            <a:prstGeom prst="rect">
              <a:avLst/>
            </a:prstGeom>
          </p:spPr>
        </p:pic>
        <p:pic>
          <p:nvPicPr>
            <p:cNvPr id="18" name="Graphic 17" descr="Single gear">
              <a:extLst>
                <a:ext uri="{FF2B5EF4-FFF2-40B4-BE49-F238E27FC236}">
                  <a16:creationId xmlns:a16="http://schemas.microsoft.com/office/drawing/2014/main" id="{ABF64D53-5ED0-4A1D-A7EA-94CDB0D37EC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625457" y="4024986"/>
              <a:ext cx="1620000" cy="1620000"/>
            </a:xfrm>
            <a:prstGeom prst="rect">
              <a:avLst/>
            </a:prstGeom>
          </p:spPr>
        </p:pic>
        <p:pic>
          <p:nvPicPr>
            <p:cNvPr id="19" name="Graphic 18" descr="Single gear">
              <a:extLst>
                <a:ext uri="{FF2B5EF4-FFF2-40B4-BE49-F238E27FC236}">
                  <a16:creationId xmlns:a16="http://schemas.microsoft.com/office/drawing/2014/main" id="{2565C769-10BF-4E7B-B099-B4FD458436E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3226710" y="1355170"/>
              <a:ext cx="1728000" cy="1728000"/>
            </a:xfrm>
            <a:prstGeom prst="rect">
              <a:avLst/>
            </a:prstGeom>
          </p:spPr>
        </p:pic>
      </p:grpSp>
      <p:pic>
        <p:nvPicPr>
          <p:cNvPr id="10" name="Picture 9" descr="HD-ShadowLon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0320" y="2336873"/>
            <a:ext cx="4698358"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594123" y="2336873"/>
            <a:ext cx="4700059"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16D6166-2B42-4F11-BAA6-8ABAE1BE810C}" type="datetimeFigureOut">
              <a:rPr lang="en-US" smtClean="0"/>
              <a:t>1/22/2019</a:t>
            </a:fld>
            <a:endParaRPr lang="en-US"/>
          </a:p>
        </p:txBody>
      </p:sp>
      <p:sp>
        <p:nvSpPr>
          <p:cNvPr id="8" name="Footer Placeholder 7"/>
          <p:cNvSpPr>
            <a:spLocks noGrp="1"/>
          </p:cNvSpPr>
          <p:nvPr>
            <p:ph type="ftr" sz="quarter" idx="11"/>
          </p:nvPr>
        </p:nvSpPr>
        <p:spPr/>
        <p:txBody>
          <a:bodyPr/>
          <a:lstStyle/>
          <a:p>
            <a:r>
              <a:rPr lang="en-ZA" dirty="0"/>
              <a:t>Add a footer</a:t>
            </a:r>
            <a:endParaRPr lang="en-US" dirty="0"/>
          </a:p>
        </p:txBody>
      </p:sp>
      <p:sp>
        <p:nvSpPr>
          <p:cNvPr id="9" name="Slide Number Placeholder 8"/>
          <p:cNvSpPr>
            <a:spLocks noGrp="1"/>
          </p:cNvSpPr>
          <p:nvPr>
            <p:ph type="sldNum" sz="quarter" idx="12"/>
          </p:nvPr>
        </p:nvSpPr>
        <p:spPr/>
        <p:txBody>
          <a:bodyPr/>
          <a:lstStyle/>
          <a:p>
            <a:fld id="{9E3FA76C-C565-46B6-8652-D75785E2521F}" type="slidenum">
              <a:rPr lang="en-US" smtClean="0"/>
              <a:t>‹#›</a:t>
            </a:fld>
            <a:endParaRPr lang="en-US"/>
          </a:p>
        </p:txBody>
      </p:sp>
    </p:spTree>
    <p:extLst>
      <p:ext uri="{BB962C8B-B14F-4D97-AF65-F5344CB8AC3E}">
        <p14:creationId xmlns:p14="http://schemas.microsoft.com/office/powerpoint/2010/main" val="727138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11281ABC-1821-4B63-88B5-74D2B13A11AF}"/>
              </a:ext>
            </a:extLst>
          </p:cNvPr>
          <p:cNvGrpSpPr/>
          <p:nvPr userDrawn="1"/>
        </p:nvGrpSpPr>
        <p:grpSpPr>
          <a:xfrm rot="5400000">
            <a:off x="175132" y="1273331"/>
            <a:ext cx="5378800" cy="5588856"/>
            <a:chOff x="-424090" y="303112"/>
            <a:chExt cx="5378800" cy="5588856"/>
          </a:xfrm>
          <a:solidFill>
            <a:srgbClr val="F6BF73">
              <a:alpha val="30196"/>
            </a:srgbClr>
          </a:solidFill>
        </p:grpSpPr>
        <p:pic>
          <p:nvPicPr>
            <p:cNvPr id="13" name="Graphic 12" descr="Single gear">
              <a:extLst>
                <a:ext uri="{FF2B5EF4-FFF2-40B4-BE49-F238E27FC236}">
                  <a16:creationId xmlns:a16="http://schemas.microsoft.com/office/drawing/2014/main" id="{0BD16937-7ADD-43BC-AFAD-ABA8E1E4D044}"/>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3195" t="12276" r="8371" b="1368"/>
            <a:stretch/>
          </p:blipFill>
          <p:spPr>
            <a:xfrm rot="5400000">
              <a:off x="1442081" y="2451153"/>
              <a:ext cx="3275424" cy="3606205"/>
            </a:xfrm>
            <a:prstGeom prst="rect">
              <a:avLst/>
            </a:prstGeom>
          </p:spPr>
        </p:pic>
        <p:pic>
          <p:nvPicPr>
            <p:cNvPr id="14" name="Graphic 13" descr="Single gear">
              <a:extLst>
                <a:ext uri="{FF2B5EF4-FFF2-40B4-BE49-F238E27FC236}">
                  <a16:creationId xmlns:a16="http://schemas.microsoft.com/office/drawing/2014/main" id="{A93E95CB-8B7F-4CE0-BD90-8078D78E5BE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1092764" y="303112"/>
              <a:ext cx="2880000" cy="2880000"/>
            </a:xfrm>
            <a:prstGeom prst="rect">
              <a:avLst/>
            </a:prstGeom>
          </p:spPr>
        </p:pic>
        <p:pic>
          <p:nvPicPr>
            <p:cNvPr id="15" name="Graphic 14" descr="Single gear">
              <a:extLst>
                <a:ext uri="{FF2B5EF4-FFF2-40B4-BE49-F238E27FC236}">
                  <a16:creationId xmlns:a16="http://schemas.microsoft.com/office/drawing/2014/main" id="{308EA72E-9FD8-4137-AF70-2F45B4623A1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424090" y="1817280"/>
              <a:ext cx="2880000" cy="2880000"/>
            </a:xfrm>
            <a:prstGeom prst="rect">
              <a:avLst/>
            </a:prstGeom>
          </p:spPr>
        </p:pic>
        <p:pic>
          <p:nvPicPr>
            <p:cNvPr id="16" name="Graphic 15" descr="Single gear">
              <a:extLst>
                <a:ext uri="{FF2B5EF4-FFF2-40B4-BE49-F238E27FC236}">
                  <a16:creationId xmlns:a16="http://schemas.microsoft.com/office/drawing/2014/main" id="{7E5F03E5-E60E-40E5-996F-CE212FF6425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625457" y="4024986"/>
              <a:ext cx="1620000" cy="1620000"/>
            </a:xfrm>
            <a:prstGeom prst="rect">
              <a:avLst/>
            </a:prstGeom>
          </p:spPr>
        </p:pic>
        <p:pic>
          <p:nvPicPr>
            <p:cNvPr id="17" name="Graphic 16" descr="Single gear">
              <a:extLst>
                <a:ext uri="{FF2B5EF4-FFF2-40B4-BE49-F238E27FC236}">
                  <a16:creationId xmlns:a16="http://schemas.microsoft.com/office/drawing/2014/main" id="{7EB0518D-8C62-493A-B053-F7B2F41290B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3226710" y="1355170"/>
              <a:ext cx="1728000" cy="1728000"/>
            </a:xfrm>
            <a:prstGeom prst="rect">
              <a:avLst/>
            </a:prstGeom>
          </p:spPr>
        </p:pic>
      </p:grpSp>
      <p:pic>
        <p:nvPicPr>
          <p:cNvPr id="8" name="Picture 7" descr="HD-ShadowLon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2601" y="1970240"/>
            <a:ext cx="10437812" cy="321164"/>
          </a:xfrm>
          <a:prstGeom prst="rect">
            <a:avLst/>
          </a:prstGeom>
        </p:spPr>
      </p:pic>
      <p:sp>
        <p:nvSpPr>
          <p:cNvPr id="10" name="Rectangle 9"/>
          <p:cNvSpPr/>
          <p:nvPr/>
        </p:nvSpPr>
        <p:spPr bwMode="ltGray">
          <a:xfrm>
            <a:off x="175260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3077" y="609600"/>
            <a:ext cx="1602997" cy="1368198"/>
          </a:xfrm>
          <a:prstGeom prst="rect">
            <a:avLst/>
          </a:prstGeom>
          <a:solidFill>
            <a:srgbClr val="942D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37646" y="753228"/>
            <a:ext cx="9613861" cy="1080938"/>
          </a:xfrm>
        </p:spPr>
        <p:txBody>
          <a:bodyPr/>
          <a:lstStyle/>
          <a:p>
            <a:r>
              <a:rPr lang="en-US"/>
              <a:t>Click to edit Master title style</a:t>
            </a:r>
            <a:endParaRPr lang="en-US" dirty="0"/>
          </a:p>
        </p:txBody>
      </p:sp>
      <p:sp>
        <p:nvSpPr>
          <p:cNvPr id="5" name="Date Placeholder 4"/>
          <p:cNvSpPr>
            <a:spLocks noGrp="1"/>
          </p:cNvSpPr>
          <p:nvPr>
            <p:ph type="dt" sz="half" idx="10"/>
          </p:nvPr>
        </p:nvSpPr>
        <p:spPr>
          <a:xfrm>
            <a:off x="9008306" y="5936187"/>
            <a:ext cx="2743200" cy="365125"/>
          </a:xfrm>
        </p:spPr>
        <p:txBody>
          <a:bodyPr/>
          <a:lstStyle/>
          <a:p>
            <a:fld id="{616D6166-2B42-4F11-BAA6-8ABAE1BE810C}" type="datetimeFigureOut">
              <a:rPr lang="en-US" smtClean="0"/>
              <a:t>1/22/2019</a:t>
            </a:fld>
            <a:endParaRPr lang="en-US"/>
          </a:p>
        </p:txBody>
      </p:sp>
      <p:sp>
        <p:nvSpPr>
          <p:cNvPr id="6" name="Footer Placeholder 5"/>
          <p:cNvSpPr>
            <a:spLocks noGrp="1"/>
          </p:cNvSpPr>
          <p:nvPr>
            <p:ph type="ftr" sz="quarter" idx="11"/>
          </p:nvPr>
        </p:nvSpPr>
        <p:spPr>
          <a:xfrm>
            <a:off x="2137646" y="5936188"/>
            <a:ext cx="6870660" cy="365125"/>
          </a:xfrm>
        </p:spPr>
        <p:txBody>
          <a:bodyPr/>
          <a:lstStyle/>
          <a:p>
            <a:r>
              <a:rPr lang="en-ZA" dirty="0"/>
              <a:t>Add a footer</a:t>
            </a:r>
            <a:endParaRPr lang="en-US" dirty="0"/>
          </a:p>
        </p:txBody>
      </p:sp>
      <p:sp>
        <p:nvSpPr>
          <p:cNvPr id="7" name="Slide Number Placeholder 6"/>
          <p:cNvSpPr>
            <a:spLocks noGrp="1"/>
          </p:cNvSpPr>
          <p:nvPr>
            <p:ph type="sldNum" sz="quarter" idx="12"/>
          </p:nvPr>
        </p:nvSpPr>
        <p:spPr>
          <a:xfrm>
            <a:off x="156705" y="753227"/>
            <a:ext cx="1154151" cy="1090789"/>
          </a:xfrm>
        </p:spPr>
        <p:txBody>
          <a:bodyPr/>
          <a:lstStyle/>
          <a:p>
            <a:fld id="{9E3FA76C-C565-46B6-8652-D75785E2521F}" type="slidenum">
              <a:rPr lang="en-US" smtClean="0"/>
              <a:t>‹#›</a:t>
            </a:fld>
            <a:endParaRPr lang="en-US"/>
          </a:p>
        </p:txBody>
      </p:sp>
      <p:sp>
        <p:nvSpPr>
          <p:cNvPr id="18" name="Content Placeholder 2">
            <a:extLst>
              <a:ext uri="{FF2B5EF4-FFF2-40B4-BE49-F238E27FC236}">
                <a16:creationId xmlns:a16="http://schemas.microsoft.com/office/drawing/2014/main" id="{FD7CD5CF-F924-43C6-9C02-06FBC84A6729}"/>
              </a:ext>
            </a:extLst>
          </p:cNvPr>
          <p:cNvSpPr>
            <a:spLocks noGrp="1"/>
          </p:cNvSpPr>
          <p:nvPr>
            <p:ph idx="1"/>
          </p:nvPr>
        </p:nvSpPr>
        <p:spPr>
          <a:xfrm>
            <a:off x="2137644" y="2161725"/>
            <a:ext cx="9613861" cy="370264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13184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CA97C9F-27FA-4BCE-84C2-EA9C0347E974}"/>
              </a:ext>
            </a:extLst>
          </p:cNvPr>
          <p:cNvGrpSpPr/>
          <p:nvPr userDrawn="1"/>
        </p:nvGrpSpPr>
        <p:grpSpPr>
          <a:xfrm rot="5400000">
            <a:off x="227324" y="1282732"/>
            <a:ext cx="5378800" cy="5588856"/>
            <a:chOff x="-424090" y="303112"/>
            <a:chExt cx="5378800" cy="5588856"/>
          </a:xfrm>
          <a:solidFill>
            <a:srgbClr val="F6BF73">
              <a:alpha val="30196"/>
            </a:srgbClr>
          </a:solidFill>
        </p:grpSpPr>
        <p:pic>
          <p:nvPicPr>
            <p:cNvPr id="11" name="Graphic 10" descr="Single gear">
              <a:extLst>
                <a:ext uri="{FF2B5EF4-FFF2-40B4-BE49-F238E27FC236}">
                  <a16:creationId xmlns:a16="http://schemas.microsoft.com/office/drawing/2014/main" id="{6EEB6AF8-1385-4805-8E97-CDE431030B09}"/>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3195" t="12276" r="8371" b="1368"/>
            <a:stretch/>
          </p:blipFill>
          <p:spPr>
            <a:xfrm rot="5400000">
              <a:off x="1442081" y="2451153"/>
              <a:ext cx="3275424" cy="3606205"/>
            </a:xfrm>
            <a:prstGeom prst="rect">
              <a:avLst/>
            </a:prstGeom>
          </p:spPr>
        </p:pic>
        <p:pic>
          <p:nvPicPr>
            <p:cNvPr id="12" name="Graphic 11" descr="Single gear">
              <a:extLst>
                <a:ext uri="{FF2B5EF4-FFF2-40B4-BE49-F238E27FC236}">
                  <a16:creationId xmlns:a16="http://schemas.microsoft.com/office/drawing/2014/main" id="{1F08FE59-AC1A-4BF7-B9D5-7672C8C7D39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1092764" y="303112"/>
              <a:ext cx="2880000" cy="2880000"/>
            </a:xfrm>
            <a:prstGeom prst="rect">
              <a:avLst/>
            </a:prstGeom>
          </p:spPr>
        </p:pic>
        <p:pic>
          <p:nvPicPr>
            <p:cNvPr id="13" name="Graphic 12" descr="Single gear">
              <a:extLst>
                <a:ext uri="{FF2B5EF4-FFF2-40B4-BE49-F238E27FC236}">
                  <a16:creationId xmlns:a16="http://schemas.microsoft.com/office/drawing/2014/main" id="{F44470E0-8B01-46E6-90F1-4B52CB3EFFE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424090" y="1817280"/>
              <a:ext cx="2880000" cy="2880000"/>
            </a:xfrm>
            <a:prstGeom prst="rect">
              <a:avLst/>
            </a:prstGeom>
          </p:spPr>
        </p:pic>
        <p:pic>
          <p:nvPicPr>
            <p:cNvPr id="14" name="Graphic 13" descr="Single gear">
              <a:extLst>
                <a:ext uri="{FF2B5EF4-FFF2-40B4-BE49-F238E27FC236}">
                  <a16:creationId xmlns:a16="http://schemas.microsoft.com/office/drawing/2014/main" id="{2FB2E216-0387-4DF4-A432-E877C96A7BA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625457" y="4024986"/>
              <a:ext cx="1620000" cy="1620000"/>
            </a:xfrm>
            <a:prstGeom prst="rect">
              <a:avLst/>
            </a:prstGeom>
          </p:spPr>
        </p:pic>
        <p:pic>
          <p:nvPicPr>
            <p:cNvPr id="15" name="Graphic 14" descr="Single gear">
              <a:extLst>
                <a:ext uri="{FF2B5EF4-FFF2-40B4-BE49-F238E27FC236}">
                  <a16:creationId xmlns:a16="http://schemas.microsoft.com/office/drawing/2014/main" id="{53685AA4-853C-46A8-8ADB-FA80FE59BFB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3226710" y="1355170"/>
              <a:ext cx="1728000" cy="1728000"/>
            </a:xfrm>
            <a:prstGeom prst="rect">
              <a:avLst/>
            </a:prstGeom>
          </p:spPr>
        </p:pic>
      </p:grpSp>
      <p:pic>
        <p:nvPicPr>
          <p:cNvPr id="6" name="Picture 5" descr="HD-ShadowLon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16D6166-2B42-4F11-BAA6-8ABAE1BE810C}" type="datetimeFigureOut">
              <a:rPr lang="en-US" smtClean="0"/>
              <a:t>1/22/2019</a:t>
            </a:fld>
            <a:endParaRPr lang="en-US"/>
          </a:p>
        </p:txBody>
      </p:sp>
      <p:sp>
        <p:nvSpPr>
          <p:cNvPr id="4" name="Footer Placeholder 3"/>
          <p:cNvSpPr>
            <a:spLocks noGrp="1"/>
          </p:cNvSpPr>
          <p:nvPr>
            <p:ph type="ftr" sz="quarter" idx="11"/>
          </p:nvPr>
        </p:nvSpPr>
        <p:spPr/>
        <p:txBody>
          <a:bodyPr/>
          <a:lstStyle/>
          <a:p>
            <a:r>
              <a:rPr lang="en-ZA" dirty="0"/>
              <a:t>Add a footer</a:t>
            </a:r>
            <a:endParaRPr lang="en-US" dirty="0"/>
          </a:p>
        </p:txBody>
      </p:sp>
      <p:sp>
        <p:nvSpPr>
          <p:cNvPr id="5" name="Slide Number Placeholder 4"/>
          <p:cNvSpPr>
            <a:spLocks noGrp="1"/>
          </p:cNvSpPr>
          <p:nvPr>
            <p:ph type="sldNum" sz="quarter" idx="12"/>
          </p:nvPr>
        </p:nvSpPr>
        <p:spPr/>
        <p:txBody>
          <a:bodyPr/>
          <a:lstStyle/>
          <a:p>
            <a:fld id="{9E3FA76C-C565-46B6-8652-D75785E2521F}" type="slidenum">
              <a:rPr lang="en-US" smtClean="0"/>
              <a:t>‹#›</a:t>
            </a:fld>
            <a:endParaRPr lang="en-US"/>
          </a:p>
        </p:txBody>
      </p:sp>
    </p:spTree>
    <p:extLst>
      <p:ext uri="{BB962C8B-B14F-4D97-AF65-F5344CB8AC3E}">
        <p14:creationId xmlns:p14="http://schemas.microsoft.com/office/powerpoint/2010/main" val="4199344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AC2D2AED-B2EF-46D8-BC7C-81AE25C80786}"/>
              </a:ext>
            </a:extLst>
          </p:cNvPr>
          <p:cNvGrpSpPr/>
          <p:nvPr userDrawn="1"/>
        </p:nvGrpSpPr>
        <p:grpSpPr bwMode="ltGray">
          <a:xfrm>
            <a:off x="7232499" y="-159283"/>
            <a:ext cx="4959501" cy="5224009"/>
            <a:chOff x="7232499" y="-159283"/>
            <a:chExt cx="4959501" cy="5224009"/>
          </a:xfrm>
          <a:solidFill>
            <a:srgbClr val="76280B">
              <a:alpha val="60000"/>
            </a:srgbClr>
          </a:solidFill>
        </p:grpSpPr>
        <p:pic>
          <p:nvPicPr>
            <p:cNvPr id="8" name="Graphic 7" descr="Single gear">
              <a:extLst>
                <a:ext uri="{FF2B5EF4-FFF2-40B4-BE49-F238E27FC236}">
                  <a16:creationId xmlns:a16="http://schemas.microsoft.com/office/drawing/2014/main" id="{2F9289FC-9317-4EC5-8064-00D341850192}"/>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18078" r="23442"/>
            <a:stretch/>
          </p:blipFill>
          <p:spPr bwMode="ltGray">
            <a:xfrm>
              <a:off x="8994950" y="0"/>
              <a:ext cx="3197050" cy="3421066"/>
            </a:xfrm>
            <a:prstGeom prst="rect">
              <a:avLst/>
            </a:prstGeom>
          </p:spPr>
        </p:pic>
        <p:pic>
          <p:nvPicPr>
            <p:cNvPr id="9" name="Graphic 8" descr="Single gear">
              <a:extLst>
                <a:ext uri="{FF2B5EF4-FFF2-40B4-BE49-F238E27FC236}">
                  <a16:creationId xmlns:a16="http://schemas.microsoft.com/office/drawing/2014/main" id="{09784D29-4AB9-4581-A176-2BC2AD58F82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ltGray">
            <a:xfrm>
              <a:off x="7232499" y="667872"/>
              <a:ext cx="2880000" cy="2880000"/>
            </a:xfrm>
            <a:prstGeom prst="rect">
              <a:avLst/>
            </a:prstGeom>
          </p:spPr>
        </p:pic>
        <p:pic>
          <p:nvPicPr>
            <p:cNvPr id="10" name="Graphic 9" descr="Single gear">
              <a:extLst>
                <a:ext uri="{FF2B5EF4-FFF2-40B4-BE49-F238E27FC236}">
                  <a16:creationId xmlns:a16="http://schemas.microsoft.com/office/drawing/2014/main" id="{25EF2775-3EFB-4A64-8FAF-4D8B56AE073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ltGray">
            <a:xfrm>
              <a:off x="8746667" y="2184726"/>
              <a:ext cx="2880000" cy="2880000"/>
            </a:xfrm>
            <a:prstGeom prst="rect">
              <a:avLst/>
            </a:prstGeom>
          </p:spPr>
        </p:pic>
        <p:pic>
          <p:nvPicPr>
            <p:cNvPr id="11" name="Graphic 10" descr="Single gear">
              <a:extLst>
                <a:ext uri="{FF2B5EF4-FFF2-40B4-BE49-F238E27FC236}">
                  <a16:creationId xmlns:a16="http://schemas.microsoft.com/office/drawing/2014/main" id="{A34C11DA-4074-454D-800C-0FC5FBF1CD1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ltGray">
            <a:xfrm>
              <a:off x="8501643" y="-159283"/>
              <a:ext cx="1620000" cy="1620000"/>
            </a:xfrm>
            <a:prstGeom prst="rect">
              <a:avLst/>
            </a:prstGeom>
          </p:spPr>
        </p:pic>
      </p:grpSp>
      <p:pic>
        <p:nvPicPr>
          <p:cNvPr id="5" name="Picture 4" descr="HD-ShadowShor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616D6166-2B42-4F11-BAA6-8ABAE1BE810C}" type="datetimeFigureOut">
              <a:rPr lang="en-US" smtClean="0"/>
              <a:t>1/22/2019</a:t>
            </a:fld>
            <a:endParaRPr lang="en-US"/>
          </a:p>
        </p:txBody>
      </p:sp>
      <p:sp>
        <p:nvSpPr>
          <p:cNvPr id="3" name="Footer Placeholder 2"/>
          <p:cNvSpPr>
            <a:spLocks noGrp="1"/>
          </p:cNvSpPr>
          <p:nvPr>
            <p:ph type="ftr" sz="quarter" idx="11"/>
          </p:nvPr>
        </p:nvSpPr>
        <p:spPr/>
        <p:txBody>
          <a:bodyPr/>
          <a:lstStyle/>
          <a:p>
            <a:r>
              <a:rPr lang="en-ZA" dirty="0"/>
              <a:t>Add a footer</a:t>
            </a:r>
            <a:endParaRPr lang="en-US" dirty="0"/>
          </a:p>
        </p:txBody>
      </p:sp>
      <p:sp>
        <p:nvSpPr>
          <p:cNvPr id="4" name="Slide Number Placeholder 3"/>
          <p:cNvSpPr>
            <a:spLocks noGrp="1"/>
          </p:cNvSpPr>
          <p:nvPr>
            <p:ph type="sldNum" sz="quarter" idx="12"/>
          </p:nvPr>
        </p:nvSpPr>
        <p:spPr/>
        <p:txBody>
          <a:bodyPr/>
          <a:lstStyle/>
          <a:p>
            <a:fld id="{9E3FA76C-C565-46B6-8652-D75785E2521F}" type="slidenum">
              <a:rPr lang="en-US" smtClean="0"/>
              <a:t>‹#›</a:t>
            </a:fld>
            <a:endParaRPr lang="en-US"/>
          </a:p>
        </p:txBody>
      </p:sp>
    </p:spTree>
    <p:extLst>
      <p:ext uri="{BB962C8B-B14F-4D97-AF65-F5344CB8AC3E}">
        <p14:creationId xmlns:p14="http://schemas.microsoft.com/office/powerpoint/2010/main" val="1735406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9F6BBB30-80DB-4A1B-9DD3-A090C4EF2F33}"/>
              </a:ext>
            </a:extLst>
          </p:cNvPr>
          <p:cNvGrpSpPr/>
          <p:nvPr userDrawn="1"/>
        </p:nvGrpSpPr>
        <p:grpSpPr bwMode="ltGray">
          <a:xfrm rot="5400000">
            <a:off x="7251814" y="1766245"/>
            <a:ext cx="4959501" cy="5224009"/>
            <a:chOff x="7232499" y="-159283"/>
            <a:chExt cx="4959501" cy="5224009"/>
          </a:xfrm>
          <a:solidFill>
            <a:srgbClr val="76280B">
              <a:alpha val="60000"/>
            </a:srgbClr>
          </a:solidFill>
        </p:grpSpPr>
        <p:pic>
          <p:nvPicPr>
            <p:cNvPr id="18" name="Graphic 17" descr="Single gear">
              <a:extLst>
                <a:ext uri="{FF2B5EF4-FFF2-40B4-BE49-F238E27FC236}">
                  <a16:creationId xmlns:a16="http://schemas.microsoft.com/office/drawing/2014/main" id="{4FC3313D-A401-4847-ABED-CDF1803D067C}"/>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18078" r="23442"/>
            <a:stretch/>
          </p:blipFill>
          <p:spPr bwMode="ltGray">
            <a:xfrm>
              <a:off x="8994950" y="0"/>
              <a:ext cx="3197050" cy="3421066"/>
            </a:xfrm>
            <a:prstGeom prst="rect">
              <a:avLst/>
            </a:prstGeom>
          </p:spPr>
        </p:pic>
        <p:pic>
          <p:nvPicPr>
            <p:cNvPr id="19" name="Graphic 18" descr="Single gear">
              <a:extLst>
                <a:ext uri="{FF2B5EF4-FFF2-40B4-BE49-F238E27FC236}">
                  <a16:creationId xmlns:a16="http://schemas.microsoft.com/office/drawing/2014/main" id="{62BA598A-71EC-4BD4-8924-8F16E990AF5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ltGray">
            <a:xfrm>
              <a:off x="7232499" y="667872"/>
              <a:ext cx="2880000" cy="2880000"/>
            </a:xfrm>
            <a:prstGeom prst="rect">
              <a:avLst/>
            </a:prstGeom>
          </p:spPr>
        </p:pic>
        <p:pic>
          <p:nvPicPr>
            <p:cNvPr id="20" name="Graphic 19" descr="Single gear">
              <a:extLst>
                <a:ext uri="{FF2B5EF4-FFF2-40B4-BE49-F238E27FC236}">
                  <a16:creationId xmlns:a16="http://schemas.microsoft.com/office/drawing/2014/main" id="{2086399E-589B-48EE-B396-961A783106E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ltGray">
            <a:xfrm>
              <a:off x="8746667" y="2184726"/>
              <a:ext cx="2880000" cy="2880000"/>
            </a:xfrm>
            <a:prstGeom prst="rect">
              <a:avLst/>
            </a:prstGeom>
          </p:spPr>
        </p:pic>
        <p:pic>
          <p:nvPicPr>
            <p:cNvPr id="21" name="Graphic 20" descr="Single gear">
              <a:extLst>
                <a:ext uri="{FF2B5EF4-FFF2-40B4-BE49-F238E27FC236}">
                  <a16:creationId xmlns:a16="http://schemas.microsoft.com/office/drawing/2014/main" id="{F2A039E4-F69C-4905-B047-6891B77F8CA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ltGray">
            <a:xfrm>
              <a:off x="8501643" y="-159283"/>
              <a:ext cx="1620000" cy="1620000"/>
            </a:xfrm>
            <a:prstGeom prst="rect">
              <a:avLst/>
            </a:prstGeom>
          </p:spPr>
        </p:pic>
      </p:grpSp>
      <p:pic>
        <p:nvPicPr>
          <p:cNvPr id="8" name="Picture 7" descr="HD-ShadowLon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2601" y="1970240"/>
            <a:ext cx="10437812" cy="321164"/>
          </a:xfrm>
          <a:prstGeom prst="rect">
            <a:avLst/>
          </a:prstGeom>
        </p:spPr>
      </p:pic>
      <p:sp>
        <p:nvSpPr>
          <p:cNvPr id="10" name="Rectangle 9"/>
          <p:cNvSpPr/>
          <p:nvPr/>
        </p:nvSpPr>
        <p:spPr bwMode="ltGray">
          <a:xfrm>
            <a:off x="175260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3554" y="609600"/>
            <a:ext cx="1602997" cy="1368198"/>
          </a:xfrm>
          <a:prstGeom prst="rect">
            <a:avLst/>
          </a:prstGeom>
          <a:solidFill>
            <a:srgbClr val="942D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4329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438446" y="2336873"/>
            <a:ext cx="5608336"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4329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9303581" y="5936187"/>
            <a:ext cx="2743200" cy="365125"/>
          </a:xfrm>
        </p:spPr>
        <p:txBody>
          <a:bodyPr/>
          <a:lstStyle/>
          <a:p>
            <a:fld id="{616D6166-2B42-4F11-BAA6-8ABAE1BE810C}" type="datetimeFigureOut">
              <a:rPr lang="en-US" smtClean="0"/>
              <a:t>1/22/2019</a:t>
            </a:fld>
            <a:endParaRPr lang="en-US"/>
          </a:p>
        </p:txBody>
      </p:sp>
      <p:sp>
        <p:nvSpPr>
          <p:cNvPr id="6" name="Footer Placeholder 5"/>
          <p:cNvSpPr>
            <a:spLocks noGrp="1"/>
          </p:cNvSpPr>
          <p:nvPr>
            <p:ph type="ftr" sz="quarter" idx="11"/>
          </p:nvPr>
        </p:nvSpPr>
        <p:spPr>
          <a:xfrm>
            <a:off x="2432921" y="5936188"/>
            <a:ext cx="6870660" cy="365125"/>
          </a:xfrm>
        </p:spPr>
        <p:txBody>
          <a:bodyPr/>
          <a:lstStyle/>
          <a:p>
            <a:r>
              <a:rPr lang="en-ZA" dirty="0"/>
              <a:t>Add a footer</a:t>
            </a:r>
            <a:endParaRPr lang="en-US" dirty="0"/>
          </a:p>
        </p:txBody>
      </p:sp>
      <p:sp>
        <p:nvSpPr>
          <p:cNvPr id="7" name="Slide Number Placeholder 6"/>
          <p:cNvSpPr>
            <a:spLocks noGrp="1"/>
          </p:cNvSpPr>
          <p:nvPr>
            <p:ph type="sldNum" sz="quarter" idx="12"/>
          </p:nvPr>
        </p:nvSpPr>
        <p:spPr>
          <a:xfrm>
            <a:off x="140074" y="753227"/>
            <a:ext cx="1154151" cy="1090789"/>
          </a:xfrm>
        </p:spPr>
        <p:txBody>
          <a:bodyPr/>
          <a:lstStyle/>
          <a:p>
            <a:fld id="{9E3FA76C-C565-46B6-8652-D75785E2521F}" type="slidenum">
              <a:rPr lang="en-US" smtClean="0"/>
              <a:t>‹#›</a:t>
            </a:fld>
            <a:endParaRPr lang="en-US"/>
          </a:p>
        </p:txBody>
      </p:sp>
    </p:spTree>
    <p:extLst>
      <p:ext uri="{BB962C8B-B14F-4D97-AF65-F5344CB8AC3E}">
        <p14:creationId xmlns:p14="http://schemas.microsoft.com/office/powerpoint/2010/main" val="3220702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9F6BBB30-80DB-4A1B-9DD3-A090C4EF2F33}"/>
              </a:ext>
            </a:extLst>
          </p:cNvPr>
          <p:cNvGrpSpPr/>
          <p:nvPr userDrawn="1"/>
        </p:nvGrpSpPr>
        <p:grpSpPr bwMode="ltGray">
          <a:xfrm rot="5400000">
            <a:off x="7251814" y="1766245"/>
            <a:ext cx="4959501" cy="5224009"/>
            <a:chOff x="7232499" y="-159283"/>
            <a:chExt cx="4959501" cy="5224009"/>
          </a:xfrm>
          <a:solidFill>
            <a:srgbClr val="76280B">
              <a:alpha val="60000"/>
            </a:srgbClr>
          </a:solidFill>
        </p:grpSpPr>
        <p:pic>
          <p:nvPicPr>
            <p:cNvPr id="18" name="Graphic 17" descr="Single gear">
              <a:extLst>
                <a:ext uri="{FF2B5EF4-FFF2-40B4-BE49-F238E27FC236}">
                  <a16:creationId xmlns:a16="http://schemas.microsoft.com/office/drawing/2014/main" id="{4FC3313D-A401-4847-ABED-CDF1803D067C}"/>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18078" r="23442"/>
            <a:stretch/>
          </p:blipFill>
          <p:spPr bwMode="ltGray">
            <a:xfrm>
              <a:off x="8994950" y="0"/>
              <a:ext cx="3197050" cy="3421066"/>
            </a:xfrm>
            <a:prstGeom prst="rect">
              <a:avLst/>
            </a:prstGeom>
          </p:spPr>
        </p:pic>
        <p:pic>
          <p:nvPicPr>
            <p:cNvPr id="19" name="Graphic 18" descr="Single gear">
              <a:extLst>
                <a:ext uri="{FF2B5EF4-FFF2-40B4-BE49-F238E27FC236}">
                  <a16:creationId xmlns:a16="http://schemas.microsoft.com/office/drawing/2014/main" id="{62BA598A-71EC-4BD4-8924-8F16E990AF5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ltGray">
            <a:xfrm>
              <a:off x="7232499" y="667872"/>
              <a:ext cx="2880000" cy="2880000"/>
            </a:xfrm>
            <a:prstGeom prst="rect">
              <a:avLst/>
            </a:prstGeom>
          </p:spPr>
        </p:pic>
        <p:pic>
          <p:nvPicPr>
            <p:cNvPr id="20" name="Graphic 19" descr="Single gear">
              <a:extLst>
                <a:ext uri="{FF2B5EF4-FFF2-40B4-BE49-F238E27FC236}">
                  <a16:creationId xmlns:a16="http://schemas.microsoft.com/office/drawing/2014/main" id="{2086399E-589B-48EE-B396-961A783106E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ltGray">
            <a:xfrm>
              <a:off x="8746667" y="2184726"/>
              <a:ext cx="2880000" cy="2880000"/>
            </a:xfrm>
            <a:prstGeom prst="rect">
              <a:avLst/>
            </a:prstGeom>
          </p:spPr>
        </p:pic>
        <p:pic>
          <p:nvPicPr>
            <p:cNvPr id="21" name="Graphic 20" descr="Single gear">
              <a:extLst>
                <a:ext uri="{FF2B5EF4-FFF2-40B4-BE49-F238E27FC236}">
                  <a16:creationId xmlns:a16="http://schemas.microsoft.com/office/drawing/2014/main" id="{F2A039E4-F69C-4905-B047-6891B77F8CA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ltGray">
            <a:xfrm>
              <a:off x="8501643" y="-159283"/>
              <a:ext cx="1620000" cy="1620000"/>
            </a:xfrm>
            <a:prstGeom prst="rect">
              <a:avLst/>
            </a:prstGeom>
          </p:spPr>
        </p:pic>
      </p:grpSp>
      <p:pic>
        <p:nvPicPr>
          <p:cNvPr id="8" name="Picture 7" descr="HD-ShadowLon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2601" y="1970240"/>
            <a:ext cx="10437812" cy="321164"/>
          </a:xfrm>
          <a:prstGeom prst="rect">
            <a:avLst/>
          </a:prstGeom>
        </p:spPr>
      </p:pic>
      <p:sp>
        <p:nvSpPr>
          <p:cNvPr id="10" name="Rectangle 9"/>
          <p:cNvSpPr/>
          <p:nvPr/>
        </p:nvSpPr>
        <p:spPr bwMode="ltGray">
          <a:xfrm>
            <a:off x="175260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3554" y="609600"/>
            <a:ext cx="1602997" cy="1368198"/>
          </a:xfrm>
          <a:prstGeom prst="rect">
            <a:avLst/>
          </a:prstGeom>
          <a:solidFill>
            <a:srgbClr val="942D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432921" y="753227"/>
            <a:ext cx="9613859" cy="108094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2432922" y="2336872"/>
            <a:ext cx="2620817"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9303581" y="5936187"/>
            <a:ext cx="2743200" cy="365125"/>
          </a:xfrm>
        </p:spPr>
        <p:txBody>
          <a:bodyPr/>
          <a:lstStyle/>
          <a:p>
            <a:fld id="{616D6166-2B42-4F11-BAA6-8ABAE1BE810C}" type="datetimeFigureOut">
              <a:rPr lang="en-US" smtClean="0"/>
              <a:t>1/22/2019</a:t>
            </a:fld>
            <a:endParaRPr lang="en-US"/>
          </a:p>
        </p:txBody>
      </p:sp>
      <p:sp>
        <p:nvSpPr>
          <p:cNvPr id="6" name="Footer Placeholder 5"/>
          <p:cNvSpPr>
            <a:spLocks noGrp="1"/>
          </p:cNvSpPr>
          <p:nvPr>
            <p:ph type="ftr" sz="quarter" idx="11"/>
          </p:nvPr>
        </p:nvSpPr>
        <p:spPr>
          <a:xfrm>
            <a:off x="2432921" y="5936188"/>
            <a:ext cx="6870660" cy="365125"/>
          </a:xfrm>
        </p:spPr>
        <p:txBody>
          <a:bodyPr/>
          <a:lstStyle/>
          <a:p>
            <a:r>
              <a:rPr lang="en-ZA" dirty="0"/>
              <a:t>Add a footer</a:t>
            </a:r>
            <a:endParaRPr lang="en-US" dirty="0"/>
          </a:p>
        </p:txBody>
      </p:sp>
      <p:sp>
        <p:nvSpPr>
          <p:cNvPr id="7" name="Slide Number Placeholder 6"/>
          <p:cNvSpPr>
            <a:spLocks noGrp="1"/>
          </p:cNvSpPr>
          <p:nvPr>
            <p:ph type="sldNum" sz="quarter" idx="12"/>
          </p:nvPr>
        </p:nvSpPr>
        <p:spPr>
          <a:xfrm>
            <a:off x="140074" y="753227"/>
            <a:ext cx="1154151" cy="1090789"/>
          </a:xfrm>
        </p:spPr>
        <p:txBody>
          <a:bodyPr/>
          <a:lstStyle/>
          <a:p>
            <a:fld id="{9E3FA76C-C565-46B6-8652-D75785E2521F}" type="slidenum">
              <a:rPr lang="en-US" smtClean="0"/>
              <a:t>‹#›</a:t>
            </a:fld>
            <a:endParaRPr lang="en-US"/>
          </a:p>
        </p:txBody>
      </p:sp>
      <p:sp>
        <p:nvSpPr>
          <p:cNvPr id="16" name="Picture Placeholder 2">
            <a:extLst>
              <a:ext uri="{FF2B5EF4-FFF2-40B4-BE49-F238E27FC236}">
                <a16:creationId xmlns:a16="http://schemas.microsoft.com/office/drawing/2014/main" id="{5E59F855-D2A7-4662-804E-17B59CD1A41D}"/>
              </a:ext>
            </a:extLst>
          </p:cNvPr>
          <p:cNvSpPr>
            <a:spLocks noGrp="1"/>
          </p:cNvSpPr>
          <p:nvPr>
            <p:ph type="pic" idx="1"/>
          </p:nvPr>
        </p:nvSpPr>
        <p:spPr>
          <a:xfrm>
            <a:off x="5213022" y="2327474"/>
            <a:ext cx="6833757" cy="36087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2275739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1090482"/>
          </a:xfrm>
        </p:spPr>
        <p:txBody>
          <a:bodyPr anchor="ctr" anchorCtr="0">
            <a:normAutofit/>
          </a:bodyPr>
          <a:lstStyle>
            <a:lvl1pPr>
              <a:defRPr sz="2400"/>
            </a:lvl1pPr>
          </a:lstStyle>
          <a:p>
            <a:r>
              <a:rPr lang="en-US"/>
              <a:t>Click to edit Master title style</a:t>
            </a:r>
            <a:endParaRPr lang="en-US" dirty="0"/>
          </a:p>
        </p:txBody>
      </p:sp>
      <p:sp>
        <p:nvSpPr>
          <p:cNvPr id="5" name="Date Placeholder 4"/>
          <p:cNvSpPr>
            <a:spLocks noGrp="1"/>
          </p:cNvSpPr>
          <p:nvPr>
            <p:ph type="dt" sz="half" idx="10"/>
          </p:nvPr>
        </p:nvSpPr>
        <p:spPr/>
        <p:txBody>
          <a:bodyPr/>
          <a:lstStyle/>
          <a:p>
            <a:fld id="{616D6166-2B42-4F11-BAA6-8ABAE1BE810C}" type="datetimeFigureOut">
              <a:rPr lang="en-US" smtClean="0"/>
              <a:t>1/22/2019</a:t>
            </a:fld>
            <a:endParaRPr lang="en-US"/>
          </a:p>
        </p:txBody>
      </p:sp>
      <p:sp>
        <p:nvSpPr>
          <p:cNvPr id="6" name="Footer Placeholder 5"/>
          <p:cNvSpPr>
            <a:spLocks noGrp="1"/>
          </p:cNvSpPr>
          <p:nvPr>
            <p:ph type="ftr" sz="quarter" idx="11"/>
          </p:nvPr>
        </p:nvSpPr>
        <p:spPr/>
        <p:txBody>
          <a:bodyPr/>
          <a:lstStyle/>
          <a:p>
            <a:r>
              <a:rPr lang="en-ZA" dirty="0"/>
              <a:t>Add a footer</a:t>
            </a:r>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9E3FA76C-C565-46B6-8652-D75785E2521F}" type="slidenum">
              <a:rPr lang="en-US" smtClean="0"/>
              <a:t>‹#›</a:t>
            </a:fld>
            <a:endParaRPr lang="en-US"/>
          </a:p>
        </p:txBody>
      </p:sp>
      <p:sp>
        <p:nvSpPr>
          <p:cNvPr id="13" name="SmartArt Placeholder 12">
            <a:extLst>
              <a:ext uri="{FF2B5EF4-FFF2-40B4-BE49-F238E27FC236}">
                <a16:creationId xmlns:a16="http://schemas.microsoft.com/office/drawing/2014/main" id="{DBD7FBFD-679C-4A5B-A176-220004B60453}"/>
              </a:ext>
            </a:extLst>
          </p:cNvPr>
          <p:cNvSpPr>
            <a:spLocks noGrp="1"/>
          </p:cNvSpPr>
          <p:nvPr>
            <p:ph type="dgm" sz="quarter" idx="13"/>
          </p:nvPr>
        </p:nvSpPr>
        <p:spPr>
          <a:xfrm>
            <a:off x="680321" y="386862"/>
            <a:ext cx="9614617" cy="3867638"/>
          </a:xfrm>
        </p:spPr>
        <p:txBody>
          <a:bodyPr/>
          <a:lstStyle/>
          <a:p>
            <a:r>
              <a:rPr lang="en-US"/>
              <a:t>Click icon to add SmartArt graphic</a:t>
            </a:r>
          </a:p>
        </p:txBody>
      </p:sp>
    </p:spTree>
    <p:extLst>
      <p:ext uri="{BB962C8B-B14F-4D97-AF65-F5344CB8AC3E}">
        <p14:creationId xmlns:p14="http://schemas.microsoft.com/office/powerpoint/2010/main" val="35259966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22B243BA-55F2-42F1-B294-0EB708FCD888}"/>
              </a:ext>
            </a:extLst>
          </p:cNvPr>
          <p:cNvGrpSpPr/>
          <p:nvPr userDrawn="1"/>
        </p:nvGrpSpPr>
        <p:grpSpPr>
          <a:xfrm rot="10800000">
            <a:off x="108452" y="75467"/>
            <a:ext cx="5378800" cy="5588856"/>
            <a:chOff x="-424090" y="303112"/>
            <a:chExt cx="5378800" cy="5588856"/>
          </a:xfrm>
          <a:solidFill>
            <a:srgbClr val="F6BF73">
              <a:alpha val="30196"/>
            </a:srgbClr>
          </a:solidFill>
        </p:grpSpPr>
        <p:pic>
          <p:nvPicPr>
            <p:cNvPr id="13" name="Graphic 12" descr="Single gear">
              <a:extLst>
                <a:ext uri="{FF2B5EF4-FFF2-40B4-BE49-F238E27FC236}">
                  <a16:creationId xmlns:a16="http://schemas.microsoft.com/office/drawing/2014/main" id="{46408269-63CF-4017-AC0D-C35B044D3076}"/>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3195" t="12276" r="8371" b="1368"/>
            <a:stretch/>
          </p:blipFill>
          <p:spPr>
            <a:xfrm rot="5400000">
              <a:off x="1442081" y="2451153"/>
              <a:ext cx="3275424" cy="3606205"/>
            </a:xfrm>
            <a:prstGeom prst="rect">
              <a:avLst/>
            </a:prstGeom>
          </p:spPr>
        </p:pic>
        <p:pic>
          <p:nvPicPr>
            <p:cNvPr id="14" name="Graphic 13" descr="Single gear">
              <a:extLst>
                <a:ext uri="{FF2B5EF4-FFF2-40B4-BE49-F238E27FC236}">
                  <a16:creationId xmlns:a16="http://schemas.microsoft.com/office/drawing/2014/main" id="{7A3695B4-ADE3-45A9-8119-67D5F83A8C3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1092764" y="303112"/>
              <a:ext cx="2880000" cy="2880000"/>
            </a:xfrm>
            <a:prstGeom prst="rect">
              <a:avLst/>
            </a:prstGeom>
          </p:spPr>
        </p:pic>
        <p:pic>
          <p:nvPicPr>
            <p:cNvPr id="15" name="Graphic 14" descr="Single gear">
              <a:extLst>
                <a:ext uri="{FF2B5EF4-FFF2-40B4-BE49-F238E27FC236}">
                  <a16:creationId xmlns:a16="http://schemas.microsoft.com/office/drawing/2014/main" id="{6B8F0030-0551-4558-8533-64D2E4838DB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424090" y="1817280"/>
              <a:ext cx="2880000" cy="2880000"/>
            </a:xfrm>
            <a:prstGeom prst="rect">
              <a:avLst/>
            </a:prstGeom>
          </p:spPr>
        </p:pic>
        <p:pic>
          <p:nvPicPr>
            <p:cNvPr id="16" name="Graphic 15" descr="Single gear">
              <a:extLst>
                <a:ext uri="{FF2B5EF4-FFF2-40B4-BE49-F238E27FC236}">
                  <a16:creationId xmlns:a16="http://schemas.microsoft.com/office/drawing/2014/main" id="{59607E3E-29E0-44E4-899A-0955FA4D367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625457" y="4024986"/>
              <a:ext cx="1620000" cy="1620000"/>
            </a:xfrm>
            <a:prstGeom prst="rect">
              <a:avLst/>
            </a:prstGeom>
          </p:spPr>
        </p:pic>
        <p:pic>
          <p:nvPicPr>
            <p:cNvPr id="17" name="Graphic 16" descr="Single gear">
              <a:extLst>
                <a:ext uri="{FF2B5EF4-FFF2-40B4-BE49-F238E27FC236}">
                  <a16:creationId xmlns:a16="http://schemas.microsoft.com/office/drawing/2014/main" id="{AD4251FC-462A-4B83-9F84-2358E52E31E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3226710" y="1355170"/>
              <a:ext cx="1728000" cy="1728000"/>
            </a:xfrm>
            <a:prstGeom prst="rect">
              <a:avLst/>
            </a:prstGeom>
          </p:spPr>
        </p:pic>
      </p:grpSp>
      <p:pic>
        <p:nvPicPr>
          <p:cNvPr id="8" name="Picture 7" descr="HD-ShadowLon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16D6166-2B42-4F11-BAA6-8ABAE1BE810C}" type="datetimeFigureOut">
              <a:rPr lang="en-US" smtClean="0"/>
              <a:t>1/22/2019</a:t>
            </a:fld>
            <a:endParaRPr lang="en-US"/>
          </a:p>
        </p:txBody>
      </p:sp>
      <p:sp>
        <p:nvSpPr>
          <p:cNvPr id="6" name="Footer Placeholder 5"/>
          <p:cNvSpPr>
            <a:spLocks noGrp="1"/>
          </p:cNvSpPr>
          <p:nvPr>
            <p:ph type="ftr" sz="quarter" idx="11"/>
          </p:nvPr>
        </p:nvSpPr>
        <p:spPr/>
        <p:txBody>
          <a:bodyPr/>
          <a:lstStyle/>
          <a:p>
            <a:r>
              <a:rPr lang="en-ZA" dirty="0"/>
              <a:t>Add a footer</a:t>
            </a:r>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9E3FA76C-C565-46B6-8652-D75785E2521F}" type="slidenum">
              <a:rPr lang="en-US" smtClean="0"/>
              <a:t>‹#›</a:t>
            </a:fld>
            <a:endParaRPr lang="en-US"/>
          </a:p>
        </p:txBody>
      </p:sp>
    </p:spTree>
    <p:extLst>
      <p:ext uri="{BB962C8B-B14F-4D97-AF65-F5344CB8AC3E}">
        <p14:creationId xmlns:p14="http://schemas.microsoft.com/office/powerpoint/2010/main" val="25140067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D7FCAB52-C8F0-4659-9B95-C792632631CE}"/>
              </a:ext>
            </a:extLst>
          </p:cNvPr>
          <p:cNvGrpSpPr/>
          <p:nvPr userDrawn="1"/>
        </p:nvGrpSpPr>
        <p:grpSpPr bwMode="ltGray">
          <a:xfrm rot="5400000">
            <a:off x="7251814" y="1766245"/>
            <a:ext cx="4959501" cy="5224009"/>
            <a:chOff x="7232499" y="-159283"/>
            <a:chExt cx="4959501" cy="5224009"/>
          </a:xfrm>
          <a:solidFill>
            <a:srgbClr val="76280B">
              <a:alpha val="60000"/>
            </a:srgbClr>
          </a:solidFill>
        </p:grpSpPr>
        <p:pic>
          <p:nvPicPr>
            <p:cNvPr id="19" name="Graphic 18" descr="Single gear">
              <a:extLst>
                <a:ext uri="{FF2B5EF4-FFF2-40B4-BE49-F238E27FC236}">
                  <a16:creationId xmlns:a16="http://schemas.microsoft.com/office/drawing/2014/main" id="{5E98770F-9E46-4F69-9A76-F671813AF579}"/>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18078" r="23442"/>
            <a:stretch/>
          </p:blipFill>
          <p:spPr bwMode="ltGray">
            <a:xfrm>
              <a:off x="8994950" y="0"/>
              <a:ext cx="3197050" cy="3421066"/>
            </a:xfrm>
            <a:prstGeom prst="rect">
              <a:avLst/>
            </a:prstGeom>
          </p:spPr>
        </p:pic>
        <p:pic>
          <p:nvPicPr>
            <p:cNvPr id="20" name="Graphic 19" descr="Single gear">
              <a:extLst>
                <a:ext uri="{FF2B5EF4-FFF2-40B4-BE49-F238E27FC236}">
                  <a16:creationId xmlns:a16="http://schemas.microsoft.com/office/drawing/2014/main" id="{F08BF8CF-C3C2-4767-B88B-DE07E6A628E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ltGray">
            <a:xfrm>
              <a:off x="7232499" y="667872"/>
              <a:ext cx="2880000" cy="2880000"/>
            </a:xfrm>
            <a:prstGeom prst="rect">
              <a:avLst/>
            </a:prstGeom>
          </p:spPr>
        </p:pic>
        <p:pic>
          <p:nvPicPr>
            <p:cNvPr id="21" name="Graphic 20" descr="Single gear">
              <a:extLst>
                <a:ext uri="{FF2B5EF4-FFF2-40B4-BE49-F238E27FC236}">
                  <a16:creationId xmlns:a16="http://schemas.microsoft.com/office/drawing/2014/main" id="{E63AFEB7-4AAE-448E-8B0B-C2F2287771A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ltGray">
            <a:xfrm>
              <a:off x="8746667" y="2184726"/>
              <a:ext cx="2880000" cy="2880000"/>
            </a:xfrm>
            <a:prstGeom prst="rect">
              <a:avLst/>
            </a:prstGeom>
          </p:spPr>
        </p:pic>
        <p:pic>
          <p:nvPicPr>
            <p:cNvPr id="22" name="Graphic 21" descr="Single gear">
              <a:extLst>
                <a:ext uri="{FF2B5EF4-FFF2-40B4-BE49-F238E27FC236}">
                  <a16:creationId xmlns:a16="http://schemas.microsoft.com/office/drawing/2014/main" id="{E279C731-1AAF-453A-94B0-6CC29203950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ltGray">
            <a:xfrm>
              <a:off x="8501643" y="-159283"/>
              <a:ext cx="1620000" cy="1620000"/>
            </a:xfrm>
            <a:prstGeom prst="rect">
              <a:avLst/>
            </a:prstGeom>
          </p:spPr>
        </p:pic>
      </p:grpSp>
      <p:pic>
        <p:nvPicPr>
          <p:cNvPr id="11" name="Picture 10" descr="HD-ShadowLon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16D6166-2B42-4F11-BAA6-8ABAE1BE810C}" type="datetimeFigureOut">
              <a:rPr lang="en-US" smtClean="0"/>
              <a:t>1/22/2019</a:t>
            </a:fld>
            <a:endParaRPr lang="en-US"/>
          </a:p>
        </p:txBody>
      </p:sp>
      <p:sp>
        <p:nvSpPr>
          <p:cNvPr id="6" name="Footer Placeholder 5"/>
          <p:cNvSpPr>
            <a:spLocks noGrp="1"/>
          </p:cNvSpPr>
          <p:nvPr>
            <p:ph type="ftr" sz="quarter" idx="11"/>
          </p:nvPr>
        </p:nvSpPr>
        <p:spPr/>
        <p:txBody>
          <a:bodyPr/>
          <a:lstStyle/>
          <a:p>
            <a:r>
              <a:rPr lang="en-ZA" dirty="0"/>
              <a:t>Add a footer</a:t>
            </a:r>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9E3FA76C-C565-46B6-8652-D75785E2521F}"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3331322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B2BD5A-C0EC-4AC1-BBF1-851D8321B964}"/>
              </a:ext>
            </a:extLst>
          </p:cNvPr>
          <p:cNvGrpSpPr/>
          <p:nvPr userDrawn="1"/>
        </p:nvGrpSpPr>
        <p:grpSpPr>
          <a:xfrm rot="5400000">
            <a:off x="188826" y="1282475"/>
            <a:ext cx="5378800" cy="5588856"/>
            <a:chOff x="-424090" y="303112"/>
            <a:chExt cx="5378800" cy="5588856"/>
          </a:xfrm>
          <a:solidFill>
            <a:srgbClr val="F6BF73">
              <a:alpha val="30196"/>
            </a:srgbClr>
          </a:solidFill>
        </p:grpSpPr>
        <p:pic>
          <p:nvPicPr>
            <p:cNvPr id="13" name="Graphic 12" descr="Single gear">
              <a:extLst>
                <a:ext uri="{FF2B5EF4-FFF2-40B4-BE49-F238E27FC236}">
                  <a16:creationId xmlns:a16="http://schemas.microsoft.com/office/drawing/2014/main" id="{538A56DB-6938-460F-9BB3-A0A34C234B32}"/>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3195" t="12276" r="8371" b="1368"/>
            <a:stretch/>
          </p:blipFill>
          <p:spPr>
            <a:xfrm rot="5400000">
              <a:off x="1442081" y="2451153"/>
              <a:ext cx="3275424" cy="3606205"/>
            </a:xfrm>
            <a:prstGeom prst="rect">
              <a:avLst/>
            </a:prstGeom>
          </p:spPr>
        </p:pic>
        <p:pic>
          <p:nvPicPr>
            <p:cNvPr id="14" name="Graphic 13" descr="Single gear">
              <a:extLst>
                <a:ext uri="{FF2B5EF4-FFF2-40B4-BE49-F238E27FC236}">
                  <a16:creationId xmlns:a16="http://schemas.microsoft.com/office/drawing/2014/main" id="{E2A1D679-9D00-4DC7-82EC-B6C33270E7F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1092764" y="303112"/>
              <a:ext cx="2880000" cy="2880000"/>
            </a:xfrm>
            <a:prstGeom prst="rect">
              <a:avLst/>
            </a:prstGeom>
          </p:spPr>
        </p:pic>
        <p:pic>
          <p:nvPicPr>
            <p:cNvPr id="15" name="Graphic 14" descr="Single gear">
              <a:extLst>
                <a:ext uri="{FF2B5EF4-FFF2-40B4-BE49-F238E27FC236}">
                  <a16:creationId xmlns:a16="http://schemas.microsoft.com/office/drawing/2014/main" id="{8DFB6E86-77FA-4731-B7FA-5A63254A3E6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424090" y="1817280"/>
              <a:ext cx="2880000" cy="2880000"/>
            </a:xfrm>
            <a:prstGeom prst="rect">
              <a:avLst/>
            </a:prstGeom>
          </p:spPr>
        </p:pic>
        <p:pic>
          <p:nvPicPr>
            <p:cNvPr id="16" name="Graphic 15" descr="Single gear">
              <a:extLst>
                <a:ext uri="{FF2B5EF4-FFF2-40B4-BE49-F238E27FC236}">
                  <a16:creationId xmlns:a16="http://schemas.microsoft.com/office/drawing/2014/main" id="{982D40F0-DDB8-45E0-B9D1-5964842C730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625457" y="4024986"/>
              <a:ext cx="1620000" cy="1620000"/>
            </a:xfrm>
            <a:prstGeom prst="rect">
              <a:avLst/>
            </a:prstGeom>
          </p:spPr>
        </p:pic>
        <p:pic>
          <p:nvPicPr>
            <p:cNvPr id="17" name="Graphic 16" descr="Single gear">
              <a:extLst>
                <a:ext uri="{FF2B5EF4-FFF2-40B4-BE49-F238E27FC236}">
                  <a16:creationId xmlns:a16="http://schemas.microsoft.com/office/drawing/2014/main" id="{D744A42C-4948-489C-8EB2-12C65C47E90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3226710" y="1355170"/>
              <a:ext cx="1728000" cy="1728000"/>
            </a:xfrm>
            <a:prstGeom prst="rect">
              <a:avLst/>
            </a:prstGeom>
          </p:spPr>
        </p:pic>
      </p:grpSp>
      <p:pic>
        <p:nvPicPr>
          <p:cNvPr id="9" name="Picture 8" descr="HD-ShadowLon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4189" y="5928628"/>
            <a:ext cx="10437812" cy="321164"/>
          </a:xfrm>
          <a:prstGeom prst="rect">
            <a:avLst/>
          </a:prstGeom>
        </p:spPr>
      </p:pic>
      <p:sp>
        <p:nvSpPr>
          <p:cNvPr id="11" name="Rectangle 10"/>
          <p:cNvSpPr/>
          <p:nvPr/>
        </p:nvSpPr>
        <p:spPr bwMode="ltGray">
          <a:xfrm>
            <a:off x="1754188"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4931" y="4556102"/>
            <a:ext cx="1602997" cy="1368198"/>
          </a:xfrm>
          <a:prstGeom prst="rect">
            <a:avLst/>
          </a:prstGeom>
          <a:solidFill>
            <a:srgbClr val="942D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77332"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2177333"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9047994" y="5936187"/>
            <a:ext cx="2743200" cy="365125"/>
          </a:xfrm>
        </p:spPr>
        <p:txBody>
          <a:bodyPr/>
          <a:lstStyle/>
          <a:p>
            <a:fld id="{616D6166-2B42-4F11-BAA6-8ABAE1BE810C}" type="datetimeFigureOut">
              <a:rPr lang="en-US" smtClean="0"/>
              <a:t>1/22/2019</a:t>
            </a:fld>
            <a:endParaRPr lang="en-US"/>
          </a:p>
        </p:txBody>
      </p:sp>
      <p:sp>
        <p:nvSpPr>
          <p:cNvPr id="6" name="Footer Placeholder 5"/>
          <p:cNvSpPr>
            <a:spLocks noGrp="1"/>
          </p:cNvSpPr>
          <p:nvPr>
            <p:ph type="ftr" sz="quarter" idx="11"/>
          </p:nvPr>
        </p:nvSpPr>
        <p:spPr>
          <a:xfrm>
            <a:off x="2177334" y="5936188"/>
            <a:ext cx="6870660" cy="365125"/>
          </a:xfrm>
        </p:spPr>
        <p:txBody>
          <a:bodyPr/>
          <a:lstStyle/>
          <a:p>
            <a:r>
              <a:rPr lang="en-ZA" dirty="0"/>
              <a:t>Add a footer</a:t>
            </a:r>
            <a:endParaRPr lang="en-US" dirty="0"/>
          </a:p>
        </p:txBody>
      </p:sp>
      <p:sp>
        <p:nvSpPr>
          <p:cNvPr id="7" name="Slide Number Placeholder 6"/>
          <p:cNvSpPr>
            <a:spLocks noGrp="1"/>
          </p:cNvSpPr>
          <p:nvPr>
            <p:ph type="sldNum" sz="quarter" idx="12"/>
          </p:nvPr>
        </p:nvSpPr>
        <p:spPr>
          <a:xfrm>
            <a:off x="138697" y="4698039"/>
            <a:ext cx="1154151" cy="1090789"/>
          </a:xfrm>
        </p:spPr>
        <p:txBody>
          <a:bodyPr/>
          <a:lstStyle/>
          <a:p>
            <a:fld id="{9E3FA76C-C565-46B6-8652-D75785E2521F}" type="slidenum">
              <a:rPr lang="en-US" smtClean="0"/>
              <a:t>‹#›</a:t>
            </a:fld>
            <a:endParaRPr lang="en-US"/>
          </a:p>
        </p:txBody>
      </p:sp>
    </p:spTree>
    <p:extLst>
      <p:ext uri="{BB962C8B-B14F-4D97-AF65-F5344CB8AC3E}">
        <p14:creationId xmlns:p14="http://schemas.microsoft.com/office/powerpoint/2010/main" val="15689363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BFC60FB4-27C2-4896-9B64-2DFE33815CE2}"/>
              </a:ext>
            </a:extLst>
          </p:cNvPr>
          <p:cNvGrpSpPr/>
          <p:nvPr userDrawn="1"/>
        </p:nvGrpSpPr>
        <p:grpSpPr bwMode="ltGray">
          <a:xfrm>
            <a:off x="7232499" y="-159283"/>
            <a:ext cx="4959501" cy="5224009"/>
            <a:chOff x="7232499" y="-159283"/>
            <a:chExt cx="4959501" cy="5224009"/>
          </a:xfrm>
          <a:solidFill>
            <a:srgbClr val="76280B">
              <a:alpha val="60000"/>
            </a:srgbClr>
          </a:solidFill>
        </p:grpSpPr>
        <p:pic>
          <p:nvPicPr>
            <p:cNvPr id="24" name="Graphic 23" descr="Single gear">
              <a:extLst>
                <a:ext uri="{FF2B5EF4-FFF2-40B4-BE49-F238E27FC236}">
                  <a16:creationId xmlns:a16="http://schemas.microsoft.com/office/drawing/2014/main" id="{EE89D477-BED5-4149-965A-0C122D97A012}"/>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18078" r="23442"/>
            <a:stretch/>
          </p:blipFill>
          <p:spPr bwMode="ltGray">
            <a:xfrm>
              <a:off x="8994950" y="0"/>
              <a:ext cx="3197050" cy="3421066"/>
            </a:xfrm>
            <a:prstGeom prst="rect">
              <a:avLst/>
            </a:prstGeom>
          </p:spPr>
        </p:pic>
        <p:pic>
          <p:nvPicPr>
            <p:cNvPr id="25" name="Graphic 24" descr="Single gear">
              <a:extLst>
                <a:ext uri="{FF2B5EF4-FFF2-40B4-BE49-F238E27FC236}">
                  <a16:creationId xmlns:a16="http://schemas.microsoft.com/office/drawing/2014/main" id="{5CCE09A4-D09F-43A2-8459-2E9D3E96029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ltGray">
            <a:xfrm>
              <a:off x="7232499" y="667872"/>
              <a:ext cx="2880000" cy="2880000"/>
            </a:xfrm>
            <a:prstGeom prst="rect">
              <a:avLst/>
            </a:prstGeom>
          </p:spPr>
        </p:pic>
        <p:pic>
          <p:nvPicPr>
            <p:cNvPr id="26" name="Graphic 25" descr="Single gear">
              <a:extLst>
                <a:ext uri="{FF2B5EF4-FFF2-40B4-BE49-F238E27FC236}">
                  <a16:creationId xmlns:a16="http://schemas.microsoft.com/office/drawing/2014/main" id="{9A46A1B3-2A0B-4FFE-AE15-A11187E434D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ltGray">
            <a:xfrm>
              <a:off x="8746667" y="2184726"/>
              <a:ext cx="2880000" cy="2880000"/>
            </a:xfrm>
            <a:prstGeom prst="rect">
              <a:avLst/>
            </a:prstGeom>
          </p:spPr>
        </p:pic>
        <p:pic>
          <p:nvPicPr>
            <p:cNvPr id="27" name="Graphic 26" descr="Single gear">
              <a:extLst>
                <a:ext uri="{FF2B5EF4-FFF2-40B4-BE49-F238E27FC236}">
                  <a16:creationId xmlns:a16="http://schemas.microsoft.com/office/drawing/2014/main" id="{D4F4A02A-94BC-4984-A372-3B77FC854C2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ltGray">
            <a:xfrm>
              <a:off x="8501643" y="-159283"/>
              <a:ext cx="1620000" cy="1620000"/>
            </a:xfrm>
            <a:prstGeom prst="rect">
              <a:avLst/>
            </a:prstGeom>
          </p:spPr>
        </p:pic>
      </p:grpSp>
      <p:pic>
        <p:nvPicPr>
          <p:cNvPr id="13" name="Picture 12" descr="HD-ShadowLon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616D6166-2B42-4F11-BAA6-8ABAE1BE810C}" type="datetimeFigureOut">
              <a:rPr lang="en-US" smtClean="0"/>
              <a:t>1/22/2019</a:t>
            </a:fld>
            <a:endParaRPr lang="en-US"/>
          </a:p>
        </p:txBody>
      </p:sp>
      <p:sp>
        <p:nvSpPr>
          <p:cNvPr id="4" name="Footer Placeholder 3"/>
          <p:cNvSpPr>
            <a:spLocks noGrp="1"/>
          </p:cNvSpPr>
          <p:nvPr>
            <p:ph type="ftr" sz="quarter" idx="11"/>
          </p:nvPr>
        </p:nvSpPr>
        <p:spPr/>
        <p:txBody>
          <a:bodyPr/>
          <a:lstStyle/>
          <a:p>
            <a:r>
              <a:rPr lang="en-ZA" dirty="0"/>
              <a:t>Add a footer</a:t>
            </a:r>
            <a:endParaRPr lang="en-US" dirty="0"/>
          </a:p>
        </p:txBody>
      </p:sp>
      <p:sp>
        <p:nvSpPr>
          <p:cNvPr id="5" name="Slide Number Placeholder 4"/>
          <p:cNvSpPr>
            <a:spLocks noGrp="1"/>
          </p:cNvSpPr>
          <p:nvPr>
            <p:ph type="sldNum" sz="quarter" idx="12"/>
          </p:nvPr>
        </p:nvSpPr>
        <p:spPr/>
        <p:txBody>
          <a:bodyPr/>
          <a:lstStyle/>
          <a:p>
            <a:fld id="{9E3FA76C-C565-46B6-8652-D75785E2521F}" type="slidenum">
              <a:rPr lang="en-US" smtClean="0"/>
              <a:t>‹#›</a:t>
            </a:fld>
            <a:endParaRPr lang="en-US"/>
          </a:p>
        </p:txBody>
      </p:sp>
    </p:spTree>
    <p:extLst>
      <p:ext uri="{BB962C8B-B14F-4D97-AF65-F5344CB8AC3E}">
        <p14:creationId xmlns:p14="http://schemas.microsoft.com/office/powerpoint/2010/main" val="32528377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3 Column">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D1F89FDF-9788-47AD-B230-0314E7C8D087}"/>
              </a:ext>
            </a:extLst>
          </p:cNvPr>
          <p:cNvGrpSpPr/>
          <p:nvPr userDrawn="1"/>
        </p:nvGrpSpPr>
        <p:grpSpPr>
          <a:xfrm rot="10800000">
            <a:off x="99308" y="75467"/>
            <a:ext cx="5378800" cy="5588856"/>
            <a:chOff x="-424090" y="303112"/>
            <a:chExt cx="5378800" cy="5588856"/>
          </a:xfrm>
          <a:solidFill>
            <a:srgbClr val="F6BF73">
              <a:alpha val="30196"/>
            </a:srgbClr>
          </a:solidFill>
        </p:grpSpPr>
        <p:pic>
          <p:nvPicPr>
            <p:cNvPr id="19" name="Graphic 18" descr="Single gear">
              <a:extLst>
                <a:ext uri="{FF2B5EF4-FFF2-40B4-BE49-F238E27FC236}">
                  <a16:creationId xmlns:a16="http://schemas.microsoft.com/office/drawing/2014/main" id="{9CD6B783-A97E-437E-B4E2-F7D761F0A2EB}"/>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13195" t="12276" r="8371" b="1368"/>
            <a:stretch/>
          </p:blipFill>
          <p:spPr>
            <a:xfrm rot="5400000">
              <a:off x="1442081" y="2451153"/>
              <a:ext cx="3275424" cy="3606205"/>
            </a:xfrm>
            <a:prstGeom prst="rect">
              <a:avLst/>
            </a:prstGeom>
          </p:spPr>
        </p:pic>
        <p:pic>
          <p:nvPicPr>
            <p:cNvPr id="20" name="Graphic 19" descr="Single gear">
              <a:extLst>
                <a:ext uri="{FF2B5EF4-FFF2-40B4-BE49-F238E27FC236}">
                  <a16:creationId xmlns:a16="http://schemas.microsoft.com/office/drawing/2014/main" id="{4699BB72-0480-4165-8D15-316CEED8CEB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1092764" y="303112"/>
              <a:ext cx="2880000" cy="2880000"/>
            </a:xfrm>
            <a:prstGeom prst="rect">
              <a:avLst/>
            </a:prstGeom>
          </p:spPr>
        </p:pic>
        <p:pic>
          <p:nvPicPr>
            <p:cNvPr id="21" name="Graphic 20" descr="Single gear">
              <a:extLst>
                <a:ext uri="{FF2B5EF4-FFF2-40B4-BE49-F238E27FC236}">
                  <a16:creationId xmlns:a16="http://schemas.microsoft.com/office/drawing/2014/main" id="{685C07D9-1911-4085-8555-C992A61B10C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424090" y="1817280"/>
              <a:ext cx="2880000" cy="2880000"/>
            </a:xfrm>
            <a:prstGeom prst="rect">
              <a:avLst/>
            </a:prstGeom>
          </p:spPr>
        </p:pic>
        <p:pic>
          <p:nvPicPr>
            <p:cNvPr id="22" name="Graphic 21" descr="Single gear">
              <a:extLst>
                <a:ext uri="{FF2B5EF4-FFF2-40B4-BE49-F238E27FC236}">
                  <a16:creationId xmlns:a16="http://schemas.microsoft.com/office/drawing/2014/main" id="{D621B3C3-2371-4ED0-BC1D-87AABF852BD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625457" y="4024986"/>
              <a:ext cx="1620000" cy="1620000"/>
            </a:xfrm>
            <a:prstGeom prst="rect">
              <a:avLst/>
            </a:prstGeom>
          </p:spPr>
        </p:pic>
        <p:pic>
          <p:nvPicPr>
            <p:cNvPr id="23" name="Graphic 22" descr="Single gear">
              <a:extLst>
                <a:ext uri="{FF2B5EF4-FFF2-40B4-BE49-F238E27FC236}">
                  <a16:creationId xmlns:a16="http://schemas.microsoft.com/office/drawing/2014/main" id="{D7D15287-50FE-4441-BA06-D454D73F7EF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3226710" y="1355170"/>
              <a:ext cx="1728000" cy="1728000"/>
            </a:xfrm>
            <a:prstGeom prst="rect">
              <a:avLst/>
            </a:prstGeom>
          </p:spPr>
        </p:pic>
      </p:grpSp>
      <p:pic>
        <p:nvPicPr>
          <p:cNvPr id="13" name="Picture 12" descr="HD-ShadowLon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3076" y="1970240"/>
            <a:ext cx="10437812" cy="321164"/>
          </a:xfrm>
          <a:prstGeom prst="rect">
            <a:avLst/>
          </a:prstGeom>
        </p:spPr>
      </p:pic>
      <p:pic>
        <p:nvPicPr>
          <p:cNvPr id="14" name="Picture 13" descr="HD-ShadowShort.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175260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3077" y="609600"/>
            <a:ext cx="1602997" cy="1368198"/>
          </a:xfrm>
          <a:prstGeom prst="rect">
            <a:avLst/>
          </a:prstGeom>
          <a:solidFill>
            <a:srgbClr val="942D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3" name="Date Placeholder 2"/>
          <p:cNvSpPr>
            <a:spLocks noGrp="1"/>
          </p:cNvSpPr>
          <p:nvPr>
            <p:ph type="dt" sz="half" idx="10"/>
          </p:nvPr>
        </p:nvSpPr>
        <p:spPr>
          <a:xfrm>
            <a:off x="8989256" y="5936187"/>
            <a:ext cx="2743200" cy="365125"/>
          </a:xfrm>
        </p:spPr>
        <p:txBody>
          <a:bodyPr/>
          <a:lstStyle/>
          <a:p>
            <a:fld id="{616D6166-2B42-4F11-BAA6-8ABAE1BE810C}" type="datetimeFigureOut">
              <a:rPr lang="en-US" smtClean="0"/>
              <a:t>1/22/2019</a:t>
            </a:fld>
            <a:endParaRPr lang="en-US"/>
          </a:p>
        </p:txBody>
      </p:sp>
      <p:sp>
        <p:nvSpPr>
          <p:cNvPr id="4" name="Footer Placeholder 3"/>
          <p:cNvSpPr>
            <a:spLocks noGrp="1"/>
          </p:cNvSpPr>
          <p:nvPr>
            <p:ph type="ftr" sz="quarter" idx="11"/>
          </p:nvPr>
        </p:nvSpPr>
        <p:spPr>
          <a:xfrm>
            <a:off x="2118596" y="5936188"/>
            <a:ext cx="6870660" cy="365125"/>
          </a:xfrm>
        </p:spPr>
        <p:txBody>
          <a:bodyPr/>
          <a:lstStyle/>
          <a:p>
            <a:r>
              <a:rPr lang="en-ZA" dirty="0"/>
              <a:t>Add a footer</a:t>
            </a:r>
            <a:endParaRPr lang="en-US" dirty="0"/>
          </a:p>
        </p:txBody>
      </p:sp>
      <p:sp>
        <p:nvSpPr>
          <p:cNvPr id="5" name="Slide Number Placeholder 4"/>
          <p:cNvSpPr>
            <a:spLocks noGrp="1"/>
          </p:cNvSpPr>
          <p:nvPr>
            <p:ph type="sldNum" sz="quarter" idx="12"/>
          </p:nvPr>
        </p:nvSpPr>
        <p:spPr>
          <a:xfrm>
            <a:off x="140493" y="748304"/>
            <a:ext cx="1154151" cy="1090789"/>
          </a:xfrm>
        </p:spPr>
        <p:txBody>
          <a:bodyPr/>
          <a:lstStyle/>
          <a:p>
            <a:fld id="{9E3FA76C-C565-46B6-8652-D75785E2521F}" type="slidenum">
              <a:rPr lang="en-US" smtClean="0"/>
              <a:t>‹#›</a:t>
            </a:fld>
            <a:endParaRPr lang="en-US"/>
          </a:p>
        </p:txBody>
      </p:sp>
      <p:cxnSp>
        <p:nvCxnSpPr>
          <p:cNvPr id="33" name="Straight Connector 32">
            <a:extLst>
              <a:ext uri="{FF2B5EF4-FFF2-40B4-BE49-F238E27FC236}">
                <a16:creationId xmlns:a16="http://schemas.microsoft.com/office/drawing/2014/main" id="{2664D24B-EA78-4E18-9226-569365267E5E}"/>
              </a:ext>
            </a:extLst>
          </p:cNvPr>
          <p:cNvCxnSpPr/>
          <p:nvPr userDrawn="1"/>
        </p:nvCxnSpPr>
        <p:spPr>
          <a:xfrm>
            <a:off x="8571139" y="969699"/>
            <a:ext cx="0" cy="64800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7" name="Title 1">
            <a:extLst>
              <a:ext uri="{FF2B5EF4-FFF2-40B4-BE49-F238E27FC236}">
                <a16:creationId xmlns:a16="http://schemas.microsoft.com/office/drawing/2014/main" id="{5BE17E03-04A7-46ED-8623-88DFFD7E30B0}"/>
              </a:ext>
            </a:extLst>
          </p:cNvPr>
          <p:cNvSpPr txBox="1">
            <a:spLocks/>
          </p:cNvSpPr>
          <p:nvPr userDrawn="1"/>
        </p:nvSpPr>
        <p:spPr>
          <a:xfrm>
            <a:off x="2106131" y="790252"/>
            <a:ext cx="3060802"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endParaRPr lang="en-US" sz="2400" dirty="0"/>
          </a:p>
        </p:txBody>
      </p:sp>
      <p:cxnSp>
        <p:nvCxnSpPr>
          <p:cNvPr id="38" name="Straight Connector 37">
            <a:extLst>
              <a:ext uri="{FF2B5EF4-FFF2-40B4-BE49-F238E27FC236}">
                <a16:creationId xmlns:a16="http://schemas.microsoft.com/office/drawing/2014/main" id="{A3840076-AFCB-4C84-8E23-85DAD3CBEF3E}"/>
              </a:ext>
            </a:extLst>
          </p:cNvPr>
          <p:cNvCxnSpPr/>
          <p:nvPr userDrawn="1"/>
        </p:nvCxnSpPr>
        <p:spPr>
          <a:xfrm>
            <a:off x="5294539" y="969699"/>
            <a:ext cx="0" cy="64800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1" name="Title 50">
            <a:extLst>
              <a:ext uri="{FF2B5EF4-FFF2-40B4-BE49-F238E27FC236}">
                <a16:creationId xmlns:a16="http://schemas.microsoft.com/office/drawing/2014/main" id="{BBA20603-8433-4B38-976F-F18CF78D6BF9}"/>
              </a:ext>
            </a:extLst>
          </p:cNvPr>
          <p:cNvSpPr>
            <a:spLocks noGrp="1"/>
          </p:cNvSpPr>
          <p:nvPr>
            <p:ph type="title"/>
          </p:nvPr>
        </p:nvSpPr>
        <p:spPr>
          <a:xfrm>
            <a:off x="2106132" y="735087"/>
            <a:ext cx="3060802" cy="1080938"/>
          </a:xfrm>
        </p:spPr>
        <p:txBody>
          <a:bodyPr anchor="ctr" anchorCtr="0"/>
          <a:lstStyle>
            <a:lvl1pPr algn="ctr">
              <a:defRPr/>
            </a:lvl1pPr>
          </a:lstStyle>
          <a:p>
            <a:r>
              <a:rPr lang="en-US"/>
              <a:t>Click to edit Master title style</a:t>
            </a:r>
            <a:endParaRPr lang="en-US" dirty="0"/>
          </a:p>
        </p:txBody>
      </p:sp>
      <p:sp>
        <p:nvSpPr>
          <p:cNvPr id="53" name="Text Placeholder 52">
            <a:extLst>
              <a:ext uri="{FF2B5EF4-FFF2-40B4-BE49-F238E27FC236}">
                <a16:creationId xmlns:a16="http://schemas.microsoft.com/office/drawing/2014/main" id="{EF340F6C-3335-49B0-AE89-7103CA6A7F5E}"/>
              </a:ext>
            </a:extLst>
          </p:cNvPr>
          <p:cNvSpPr>
            <a:spLocks noGrp="1"/>
          </p:cNvSpPr>
          <p:nvPr>
            <p:ph type="body" sz="quarter" idx="18"/>
          </p:nvPr>
        </p:nvSpPr>
        <p:spPr>
          <a:xfrm>
            <a:off x="5384611" y="735013"/>
            <a:ext cx="3060700" cy="1081087"/>
          </a:xfrm>
        </p:spPr>
        <p:txBody>
          <a:bodyPr anchor="ctr" anchorCtr="0">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a:t>Edit Master text styles</a:t>
            </a:r>
          </a:p>
        </p:txBody>
      </p:sp>
      <p:sp>
        <p:nvSpPr>
          <p:cNvPr id="55" name="Text Placeholder 54">
            <a:extLst>
              <a:ext uri="{FF2B5EF4-FFF2-40B4-BE49-F238E27FC236}">
                <a16:creationId xmlns:a16="http://schemas.microsoft.com/office/drawing/2014/main" id="{1F0AD31D-2FFB-40A9-96C2-F4EE3869BC54}"/>
              </a:ext>
            </a:extLst>
          </p:cNvPr>
          <p:cNvSpPr>
            <a:spLocks noGrp="1"/>
          </p:cNvSpPr>
          <p:nvPr>
            <p:ph type="body" sz="quarter" idx="19"/>
          </p:nvPr>
        </p:nvSpPr>
        <p:spPr>
          <a:xfrm>
            <a:off x="8662988" y="746125"/>
            <a:ext cx="3070225" cy="1058862"/>
          </a:xfrm>
        </p:spPr>
        <p:txBody>
          <a:bodyPr anchor="ctr" anchorCtr="0">
            <a:noAutofit/>
          </a:bodyPr>
          <a:lstStyle>
            <a:lvl1pPr marL="0" indent="0" algn="ctr">
              <a:buNone/>
              <a:defRPr sz="3600">
                <a:latin typeface="+mj-lt"/>
              </a:defRPr>
            </a:lvl1pPr>
            <a:lvl2pPr algn="ctr">
              <a:defRPr sz="3600">
                <a:latin typeface="+mj-lt"/>
              </a:defRPr>
            </a:lvl2pPr>
            <a:lvl3pPr algn="ctr">
              <a:defRPr sz="3600">
                <a:latin typeface="+mj-lt"/>
              </a:defRPr>
            </a:lvl3pPr>
            <a:lvl4pPr algn="ctr">
              <a:defRPr sz="3600">
                <a:latin typeface="+mj-lt"/>
              </a:defRPr>
            </a:lvl4pPr>
            <a:lvl5pPr algn="ctr">
              <a:defRPr sz="3600">
                <a:latin typeface="+mj-lt"/>
              </a:defRPr>
            </a:lvl5pPr>
          </a:lstStyle>
          <a:p>
            <a:pPr lvl="0"/>
            <a:r>
              <a:rPr lang="en-US"/>
              <a:t>Edit Master text styles</a:t>
            </a:r>
          </a:p>
        </p:txBody>
      </p:sp>
      <p:sp>
        <p:nvSpPr>
          <p:cNvPr id="57" name="Content Placeholder 56">
            <a:extLst>
              <a:ext uri="{FF2B5EF4-FFF2-40B4-BE49-F238E27FC236}">
                <a16:creationId xmlns:a16="http://schemas.microsoft.com/office/drawing/2014/main" id="{52B689E9-5B4C-4CC0-AAA4-847EB66C3302}"/>
              </a:ext>
            </a:extLst>
          </p:cNvPr>
          <p:cNvSpPr>
            <a:spLocks noGrp="1"/>
          </p:cNvSpPr>
          <p:nvPr>
            <p:ph sz="quarter" idx="20"/>
          </p:nvPr>
        </p:nvSpPr>
        <p:spPr>
          <a:xfrm>
            <a:off x="2106131" y="2116138"/>
            <a:ext cx="3060802" cy="37131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8" name="Content Placeholder 56">
            <a:extLst>
              <a:ext uri="{FF2B5EF4-FFF2-40B4-BE49-F238E27FC236}">
                <a16:creationId xmlns:a16="http://schemas.microsoft.com/office/drawing/2014/main" id="{1D5202CC-08D0-4157-9CB3-AA1EF4A2C855}"/>
              </a:ext>
            </a:extLst>
          </p:cNvPr>
          <p:cNvSpPr>
            <a:spLocks noGrp="1"/>
          </p:cNvSpPr>
          <p:nvPr>
            <p:ph sz="quarter" idx="21"/>
          </p:nvPr>
        </p:nvSpPr>
        <p:spPr>
          <a:xfrm>
            <a:off x="5384611" y="2103211"/>
            <a:ext cx="3060802" cy="37131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9" name="Content Placeholder 56">
            <a:extLst>
              <a:ext uri="{FF2B5EF4-FFF2-40B4-BE49-F238E27FC236}">
                <a16:creationId xmlns:a16="http://schemas.microsoft.com/office/drawing/2014/main" id="{7BE8E782-50B7-4C4E-BEA5-DDA27E0F6817}"/>
              </a:ext>
            </a:extLst>
          </p:cNvPr>
          <p:cNvSpPr>
            <a:spLocks noGrp="1"/>
          </p:cNvSpPr>
          <p:nvPr>
            <p:ph sz="quarter" idx="22"/>
          </p:nvPr>
        </p:nvSpPr>
        <p:spPr>
          <a:xfrm>
            <a:off x="8659892" y="2097613"/>
            <a:ext cx="3060802" cy="37131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253014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 Column">
    <p:bg bwMode="blackWhite">
      <p:bgRef idx="1003">
        <a:schemeClr val="bg2"/>
      </p:bgRef>
    </p:bg>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2C074DF2-6D4F-4B58-A82E-6322DB69A6CC}"/>
              </a:ext>
            </a:extLst>
          </p:cNvPr>
          <p:cNvGrpSpPr/>
          <p:nvPr userDrawn="1"/>
        </p:nvGrpSpPr>
        <p:grpSpPr bwMode="ltGray">
          <a:xfrm>
            <a:off x="7232499" y="-159283"/>
            <a:ext cx="4959501" cy="5242297"/>
            <a:chOff x="7232499" y="-159283"/>
            <a:chExt cx="4959501" cy="5242297"/>
          </a:xfrm>
          <a:solidFill>
            <a:srgbClr val="76280B">
              <a:alpha val="60000"/>
            </a:srgbClr>
          </a:solidFill>
        </p:grpSpPr>
        <p:pic>
          <p:nvPicPr>
            <p:cNvPr id="29" name="Graphic 28" descr="Single gear">
              <a:extLst>
                <a:ext uri="{FF2B5EF4-FFF2-40B4-BE49-F238E27FC236}">
                  <a16:creationId xmlns:a16="http://schemas.microsoft.com/office/drawing/2014/main" id="{B9A8CB2C-0A50-43EC-A2C7-F536FF84DE44}"/>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18078" r="23442"/>
            <a:stretch/>
          </p:blipFill>
          <p:spPr bwMode="ltGray">
            <a:xfrm>
              <a:off x="8994950" y="0"/>
              <a:ext cx="3197050" cy="3421066"/>
            </a:xfrm>
            <a:prstGeom prst="rect">
              <a:avLst/>
            </a:prstGeom>
          </p:spPr>
        </p:pic>
        <p:pic>
          <p:nvPicPr>
            <p:cNvPr id="31" name="Graphic 30" descr="Single gear">
              <a:extLst>
                <a:ext uri="{FF2B5EF4-FFF2-40B4-BE49-F238E27FC236}">
                  <a16:creationId xmlns:a16="http://schemas.microsoft.com/office/drawing/2014/main" id="{71F3D36D-2C1A-4D06-A27F-6A64AA11889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ltGray">
            <a:xfrm>
              <a:off x="7232499" y="667872"/>
              <a:ext cx="2880000" cy="2880000"/>
            </a:xfrm>
            <a:prstGeom prst="rect">
              <a:avLst/>
            </a:prstGeom>
          </p:spPr>
        </p:pic>
        <p:pic>
          <p:nvPicPr>
            <p:cNvPr id="32" name="Graphic 31" descr="Single gear">
              <a:extLst>
                <a:ext uri="{FF2B5EF4-FFF2-40B4-BE49-F238E27FC236}">
                  <a16:creationId xmlns:a16="http://schemas.microsoft.com/office/drawing/2014/main" id="{61F0F601-D5AC-45C0-92B6-2376085B0D5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ltGray">
            <a:xfrm>
              <a:off x="8746667" y="2203014"/>
              <a:ext cx="2880000" cy="2880000"/>
            </a:xfrm>
            <a:prstGeom prst="rect">
              <a:avLst/>
            </a:prstGeom>
          </p:spPr>
        </p:pic>
        <p:pic>
          <p:nvPicPr>
            <p:cNvPr id="33" name="Graphic 32" descr="Single gear">
              <a:extLst>
                <a:ext uri="{FF2B5EF4-FFF2-40B4-BE49-F238E27FC236}">
                  <a16:creationId xmlns:a16="http://schemas.microsoft.com/office/drawing/2014/main" id="{DE792A6A-B423-4979-BD59-4CD4A74069B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ltGray">
            <a:xfrm>
              <a:off x="8501643" y="-159283"/>
              <a:ext cx="1620000" cy="1620000"/>
            </a:xfrm>
            <a:prstGeom prst="rect">
              <a:avLst/>
            </a:prstGeom>
          </p:spPr>
        </p:pic>
      </p:grpSp>
      <p:pic>
        <p:nvPicPr>
          <p:cNvPr id="15" name="Picture 14" descr="HD-ShadowLon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616D6166-2B42-4F11-BAA6-8ABAE1BE810C}" type="datetimeFigureOut">
              <a:rPr lang="en-US" smtClean="0"/>
              <a:t>1/22/2019</a:t>
            </a:fld>
            <a:endParaRPr lang="en-US"/>
          </a:p>
        </p:txBody>
      </p:sp>
      <p:sp>
        <p:nvSpPr>
          <p:cNvPr id="4" name="Footer Placeholder 3"/>
          <p:cNvSpPr>
            <a:spLocks noGrp="1"/>
          </p:cNvSpPr>
          <p:nvPr>
            <p:ph type="ftr" sz="quarter" idx="11"/>
          </p:nvPr>
        </p:nvSpPr>
        <p:spPr/>
        <p:txBody>
          <a:bodyPr/>
          <a:lstStyle/>
          <a:p>
            <a:r>
              <a:rPr lang="en-ZA" dirty="0"/>
              <a:t>Add a footer</a:t>
            </a:r>
            <a:endParaRPr lang="en-US" dirty="0"/>
          </a:p>
        </p:txBody>
      </p:sp>
      <p:sp>
        <p:nvSpPr>
          <p:cNvPr id="5" name="Slide Number Placeholder 4"/>
          <p:cNvSpPr>
            <a:spLocks noGrp="1"/>
          </p:cNvSpPr>
          <p:nvPr>
            <p:ph type="sldNum" sz="quarter" idx="12"/>
          </p:nvPr>
        </p:nvSpPr>
        <p:spPr/>
        <p:txBody>
          <a:bodyPr/>
          <a:lstStyle/>
          <a:p>
            <a:fld id="{9E3FA76C-C565-46B6-8652-D75785E2521F}" type="slidenum">
              <a:rPr lang="en-US" smtClean="0"/>
              <a:t>‹#›</a:t>
            </a:fld>
            <a:endParaRPr lang="en-US"/>
          </a:p>
        </p:txBody>
      </p:sp>
    </p:spTree>
    <p:extLst>
      <p:ext uri="{BB962C8B-B14F-4D97-AF65-F5344CB8AC3E}">
        <p14:creationId xmlns:p14="http://schemas.microsoft.com/office/powerpoint/2010/main" val="2025567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20">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16D6166-2B42-4F11-BAA6-8ABAE1BE810C}" type="datetimeFigureOut">
              <a:rPr lang="en-US" smtClean="0"/>
              <a:t>1/22/2019</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r>
              <a:rPr lang="en-ZA" dirty="0"/>
              <a:t>Add a footer</a:t>
            </a:r>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9E3FA76C-C565-46B6-8652-D75785E2521F}" type="slidenum">
              <a:rPr lang="en-US" smtClean="0"/>
              <a:t>‹#›</a:t>
            </a:fld>
            <a:endParaRPr lang="en-US" dirty="0"/>
          </a:p>
        </p:txBody>
      </p:sp>
    </p:spTree>
    <p:extLst>
      <p:ext uri="{BB962C8B-B14F-4D97-AF65-F5344CB8AC3E}">
        <p14:creationId xmlns:p14="http://schemas.microsoft.com/office/powerpoint/2010/main" val="38322647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79" r:id="rId5"/>
    <p:sldLayoutId id="2147483665" r:id="rId6"/>
    <p:sldLayoutId id="2147483680" r:id="rId7"/>
    <p:sldLayoutId id="2147483666" r:id="rId8"/>
    <p:sldLayoutId id="2147483667" r:id="rId9"/>
    <p:sldLayoutId id="2147483668" r:id="rId10"/>
    <p:sldLayoutId id="2147483681" r:id="rId11"/>
    <p:sldLayoutId id="2147483670" r:id="rId12"/>
    <p:sldLayoutId id="2147483671" r:id="rId13"/>
    <p:sldLayoutId id="2147483672" r:id="rId14"/>
    <p:sldLayoutId id="2147483673" r:id="rId15"/>
    <p:sldLayoutId id="2147483674" r:id="rId16"/>
    <p:sldLayoutId id="2147483678" r:id="rId17"/>
    <p:sldLayoutId id="2147483675" r:id="rId18"/>
  </p:sldLayoutIdLst>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8BBFB-4314-436C-A688-96F483D693AB}"/>
              </a:ext>
            </a:extLst>
          </p:cNvPr>
          <p:cNvSpPr>
            <a:spLocks noGrp="1"/>
          </p:cNvSpPr>
          <p:nvPr>
            <p:ph type="ctrTitle"/>
          </p:nvPr>
        </p:nvSpPr>
        <p:spPr/>
        <p:txBody>
          <a:bodyPr anchor="ctr" anchorCtr="0"/>
          <a:lstStyle/>
          <a:p>
            <a:r>
              <a:rPr lang="en-US" dirty="0"/>
              <a:t>CRQ Moments</a:t>
            </a:r>
            <a:br>
              <a:rPr lang="en-US" dirty="0"/>
            </a:br>
            <a:r>
              <a:rPr lang="en-US" dirty="0"/>
              <a:t> in History</a:t>
            </a:r>
          </a:p>
        </p:txBody>
      </p:sp>
      <p:sp>
        <p:nvSpPr>
          <p:cNvPr id="3" name="Subtitle 2">
            <a:extLst>
              <a:ext uri="{FF2B5EF4-FFF2-40B4-BE49-F238E27FC236}">
                <a16:creationId xmlns:a16="http://schemas.microsoft.com/office/drawing/2014/main" id="{6AA173D3-8B7E-4F91-B862-AC30CB0D2705}"/>
              </a:ext>
            </a:extLst>
          </p:cNvPr>
          <p:cNvSpPr>
            <a:spLocks noGrp="1"/>
          </p:cNvSpPr>
          <p:nvPr>
            <p:ph type="subTitle" idx="1"/>
          </p:nvPr>
        </p:nvSpPr>
        <p:spPr/>
        <p:txBody>
          <a:bodyPr>
            <a:normAutofit/>
          </a:bodyPr>
          <a:lstStyle/>
          <a:p>
            <a:r>
              <a:rPr lang="en-US" sz="3600" b="1" dirty="0"/>
              <a:t>Global History &amp; Geography II</a:t>
            </a:r>
            <a:br>
              <a:rPr lang="en-US" sz="3600" b="1" dirty="0"/>
            </a:br>
            <a:r>
              <a:rPr lang="en-US" sz="3600" b="1" dirty="0"/>
              <a:t>1750 to Present</a:t>
            </a:r>
          </a:p>
        </p:txBody>
      </p:sp>
      <p:pic>
        <p:nvPicPr>
          <p:cNvPr id="9" name="Graphic 8" descr="Book">
            <a:extLst>
              <a:ext uri="{FF2B5EF4-FFF2-40B4-BE49-F238E27FC236}">
                <a16:creationId xmlns:a16="http://schemas.microsoft.com/office/drawing/2014/main" id="{E26792AF-5D39-4A12-8EDD-CC09A60BDA4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4993" y="2961000"/>
            <a:ext cx="936000" cy="936000"/>
          </a:xfrm>
          <a:prstGeom prst="rect">
            <a:avLst/>
          </a:prstGeom>
        </p:spPr>
      </p:pic>
    </p:spTree>
    <p:extLst>
      <p:ext uri="{BB962C8B-B14F-4D97-AF65-F5344CB8AC3E}">
        <p14:creationId xmlns:p14="http://schemas.microsoft.com/office/powerpoint/2010/main" val="19065309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659D19A-5215-4F03-A38B-84D1CE7DD199}"/>
              </a:ext>
            </a:extLst>
          </p:cNvPr>
          <p:cNvSpPr/>
          <p:nvPr/>
        </p:nvSpPr>
        <p:spPr>
          <a:xfrm>
            <a:off x="204865" y="989911"/>
            <a:ext cx="11782269" cy="39703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457200" marR="0">
              <a:spcBef>
                <a:spcPts val="0"/>
              </a:spcBef>
              <a:spcAft>
                <a:spcPts val="0"/>
              </a:spcAft>
            </a:pPr>
            <a:r>
              <a:rPr lang="en-US" sz="2800" dirty="0">
                <a:latin typeface="Times New Roman" panose="02020603050405020304" pitchFamily="18" charset="0"/>
                <a:ea typeface="Times New Roman" panose="02020603050405020304" pitchFamily="18" charset="0"/>
              </a:rPr>
              <a:t>. . . Finally, gather together all that we have said, so great and so august [important], about royal authority. You have seen a great nation united under one man: you have seen his sacred power, paternal and absolute: you have seen that secret reason which directs the body politic, enclosed in one head: you have seen the image of God in kings, and you will have the idea of majesty of kingship. God is holiness itself, goodness itself, power itself, reason itself. In these things consists the divine majesty. In their reflection consists the majesty of the prince. . . .</a:t>
            </a:r>
          </a:p>
          <a:p>
            <a:pPr marL="457200" marR="0" algn="r">
              <a:spcBef>
                <a:spcPts val="0"/>
              </a:spcBef>
              <a:spcAft>
                <a:spcPts val="0"/>
              </a:spcAft>
            </a:pPr>
            <a:r>
              <a:rPr lang="en-US" sz="2800" dirty="0">
                <a:latin typeface="Times New Roman" panose="02020603050405020304" pitchFamily="18" charset="0"/>
                <a:ea typeface="Times New Roman" panose="02020603050405020304" pitchFamily="18" charset="0"/>
              </a:rPr>
              <a:t>— Jacques-</a:t>
            </a:r>
            <a:r>
              <a:rPr lang="en-US" sz="2800" dirty="0" err="1">
                <a:latin typeface="Times New Roman" panose="02020603050405020304" pitchFamily="18" charset="0"/>
                <a:ea typeface="Times New Roman" panose="02020603050405020304" pitchFamily="18" charset="0"/>
              </a:rPr>
              <a:t>Benigne</a:t>
            </a:r>
            <a:r>
              <a:rPr lang="en-US" sz="2800" dirty="0">
                <a:latin typeface="Times New Roman" panose="02020603050405020304" pitchFamily="18" charset="0"/>
                <a:ea typeface="Times New Roman" panose="02020603050405020304" pitchFamily="18" charset="0"/>
              </a:rPr>
              <a:t> Bossuet</a:t>
            </a:r>
            <a:endParaRPr lang="en-US" sz="4400" dirty="0">
              <a:effectLst/>
              <a:latin typeface="Times New Roman" panose="02020603050405020304" pitchFamily="18" charset="0"/>
              <a:ea typeface="Times New Roman" panose="02020603050405020304" pitchFamily="18" charset="0"/>
            </a:endParaRPr>
          </a:p>
        </p:txBody>
      </p:sp>
      <p:sp>
        <p:nvSpPr>
          <p:cNvPr id="10" name="TextBox 9">
            <a:extLst>
              <a:ext uri="{FF2B5EF4-FFF2-40B4-BE49-F238E27FC236}">
                <a16:creationId xmlns:a16="http://schemas.microsoft.com/office/drawing/2014/main" id="{958ABD03-5BBB-4BD1-8D73-7F7DD6B4FE84}"/>
              </a:ext>
            </a:extLst>
          </p:cNvPr>
          <p:cNvSpPr txBox="1"/>
          <p:nvPr/>
        </p:nvSpPr>
        <p:spPr>
          <a:xfrm>
            <a:off x="969363" y="5282284"/>
            <a:ext cx="8650125" cy="1200329"/>
          </a:xfrm>
          <a:prstGeom prst="rect">
            <a:avLst/>
          </a:prstGeom>
          <a:noFill/>
        </p:spPr>
        <p:txBody>
          <a:bodyPr wrap="none" rtlCol="0">
            <a:spAutoFit/>
          </a:bodyPr>
          <a:lstStyle/>
          <a:p>
            <a:r>
              <a:rPr lang="en-US" sz="3600" dirty="0"/>
              <a:t>What is the purpose of the document by </a:t>
            </a:r>
            <a:br>
              <a:rPr lang="en-US" sz="3600" dirty="0"/>
            </a:br>
            <a:r>
              <a:rPr lang="en-US" sz="3600" dirty="0"/>
              <a:t>Jacques-</a:t>
            </a:r>
            <a:r>
              <a:rPr lang="en-US" sz="3600" dirty="0" err="1"/>
              <a:t>Benigne</a:t>
            </a:r>
            <a:r>
              <a:rPr lang="en-US" sz="3600" dirty="0"/>
              <a:t> Bossuet?</a:t>
            </a:r>
          </a:p>
        </p:txBody>
      </p:sp>
      <p:sp>
        <p:nvSpPr>
          <p:cNvPr id="11" name="TextBox 10">
            <a:extLst>
              <a:ext uri="{FF2B5EF4-FFF2-40B4-BE49-F238E27FC236}">
                <a16:creationId xmlns:a16="http://schemas.microsoft.com/office/drawing/2014/main" id="{8C1BFE49-0EC0-48B3-9604-C3F8253A8193}"/>
              </a:ext>
            </a:extLst>
          </p:cNvPr>
          <p:cNvSpPr txBox="1"/>
          <p:nvPr/>
        </p:nvSpPr>
        <p:spPr>
          <a:xfrm>
            <a:off x="747571" y="305664"/>
            <a:ext cx="9484841" cy="523220"/>
          </a:xfrm>
          <a:prstGeom prst="rect">
            <a:avLst/>
          </a:prstGeom>
          <a:noFill/>
        </p:spPr>
        <p:txBody>
          <a:bodyPr wrap="none" rtlCol="0">
            <a:spAutoFit/>
          </a:bodyPr>
          <a:lstStyle/>
          <a:p>
            <a:r>
              <a:rPr lang="en-US" sz="2800" b="1" dirty="0"/>
              <a:t>On a blank piece of paper, answer the question below: </a:t>
            </a:r>
          </a:p>
        </p:txBody>
      </p:sp>
    </p:spTree>
    <p:extLst>
      <p:ext uri="{BB962C8B-B14F-4D97-AF65-F5344CB8AC3E}">
        <p14:creationId xmlns:p14="http://schemas.microsoft.com/office/powerpoint/2010/main" val="2745843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CEBA440-EE41-47AE-A31D-6BF0B4A4740D}"/>
              </a:ext>
            </a:extLst>
          </p:cNvPr>
          <p:cNvPicPr>
            <a:picLocks noChangeAspect="1"/>
          </p:cNvPicPr>
          <p:nvPr/>
        </p:nvPicPr>
        <p:blipFill>
          <a:blip r:embed="rId3"/>
          <a:stretch>
            <a:fillRect/>
          </a:stretch>
        </p:blipFill>
        <p:spPr>
          <a:xfrm>
            <a:off x="662901" y="1254344"/>
            <a:ext cx="11098426" cy="1570126"/>
          </a:xfrm>
          <a:prstGeom prst="rect">
            <a:avLst/>
          </a:prstGeom>
        </p:spPr>
      </p:pic>
      <p:sp>
        <p:nvSpPr>
          <p:cNvPr id="3" name="Rectangle 2">
            <a:extLst>
              <a:ext uri="{FF2B5EF4-FFF2-40B4-BE49-F238E27FC236}">
                <a16:creationId xmlns:a16="http://schemas.microsoft.com/office/drawing/2014/main" id="{717426BF-2E83-41BF-9683-BDD5EB4D3EBB}"/>
              </a:ext>
            </a:extLst>
          </p:cNvPr>
          <p:cNvSpPr/>
          <p:nvPr/>
        </p:nvSpPr>
        <p:spPr>
          <a:xfrm>
            <a:off x="662901" y="399535"/>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780677" y="3772799"/>
            <a:ext cx="11109131" cy="1200329"/>
          </a:xfrm>
          <a:prstGeom prst="rect">
            <a:avLst/>
          </a:prstGeom>
          <a:noFill/>
        </p:spPr>
        <p:txBody>
          <a:bodyPr wrap="none" rtlCol="0">
            <a:spAutoFit/>
          </a:bodyPr>
          <a:lstStyle/>
          <a:p>
            <a:r>
              <a:rPr lang="en-US" sz="3600" dirty="0"/>
              <a:t>Who was the audience that James I was addressing</a:t>
            </a:r>
          </a:p>
          <a:p>
            <a:r>
              <a:rPr lang="en-US" sz="3600" dirty="0"/>
              <a:t>this statement?</a:t>
            </a:r>
          </a:p>
        </p:txBody>
      </p:sp>
    </p:spTree>
    <p:extLst>
      <p:ext uri="{BB962C8B-B14F-4D97-AF65-F5344CB8AC3E}">
        <p14:creationId xmlns:p14="http://schemas.microsoft.com/office/powerpoint/2010/main" val="3542811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662899" y="234643"/>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452347" y="4987003"/>
            <a:ext cx="11263020" cy="1200329"/>
          </a:xfrm>
          <a:prstGeom prst="rect">
            <a:avLst/>
          </a:prstGeom>
          <a:noFill/>
        </p:spPr>
        <p:txBody>
          <a:bodyPr wrap="none" rtlCol="0">
            <a:spAutoFit/>
          </a:bodyPr>
          <a:lstStyle/>
          <a:p>
            <a:r>
              <a:rPr lang="en-US" sz="3600" dirty="0"/>
              <a:t>In the Universal Declaration of Human Rights, what is</a:t>
            </a:r>
          </a:p>
          <a:p>
            <a:r>
              <a:rPr lang="en-US" sz="3600" dirty="0"/>
              <a:t>the point-of-view of these articles?</a:t>
            </a:r>
          </a:p>
        </p:txBody>
      </p:sp>
      <p:pic>
        <p:nvPicPr>
          <p:cNvPr id="5" name="Picture 4">
            <a:extLst>
              <a:ext uri="{FF2B5EF4-FFF2-40B4-BE49-F238E27FC236}">
                <a16:creationId xmlns:a16="http://schemas.microsoft.com/office/drawing/2014/main" id="{5DA75E64-6496-4D03-B092-0FCFFF1A849A}"/>
              </a:ext>
            </a:extLst>
          </p:cNvPr>
          <p:cNvPicPr/>
          <p:nvPr/>
        </p:nvPicPr>
        <p:blipFill>
          <a:blip r:embed="rId3">
            <a:extLst>
              <a:ext uri="{28A0092B-C50C-407E-A947-70E740481C1C}">
                <a14:useLocalDpi xmlns:a14="http://schemas.microsoft.com/office/drawing/2010/main" val="0"/>
              </a:ext>
            </a:extLst>
          </a:blip>
          <a:srcRect l="27084" t="35127" r="29005" b="42052"/>
          <a:stretch>
            <a:fillRect/>
          </a:stretch>
        </p:blipFill>
        <p:spPr bwMode="auto">
          <a:xfrm>
            <a:off x="149903" y="1055397"/>
            <a:ext cx="11603218" cy="3531593"/>
          </a:xfrm>
          <a:prstGeom prst="rect">
            <a:avLst/>
          </a:prstGeom>
          <a:noFill/>
          <a:ln>
            <a:noFill/>
          </a:ln>
        </p:spPr>
      </p:pic>
    </p:spTree>
    <p:extLst>
      <p:ext uri="{BB962C8B-B14F-4D97-AF65-F5344CB8AC3E}">
        <p14:creationId xmlns:p14="http://schemas.microsoft.com/office/powerpoint/2010/main" val="179928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3" name="Rectangle 2">
            <a:extLst>
              <a:ext uri="{FF2B5EF4-FFF2-40B4-BE49-F238E27FC236}">
                <a16:creationId xmlns:a16="http://schemas.microsoft.com/office/drawing/2014/main" id="{717426BF-2E83-41BF-9683-BDD5EB4D3EBB}"/>
              </a:ext>
            </a:extLst>
          </p:cNvPr>
          <p:cNvSpPr/>
          <p:nvPr/>
        </p:nvSpPr>
        <p:spPr>
          <a:xfrm>
            <a:off x="751984" y="114722"/>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270715" y="4958174"/>
            <a:ext cx="11524309" cy="1200329"/>
          </a:xfrm>
          <a:prstGeom prst="rect">
            <a:avLst/>
          </a:prstGeom>
          <a:noFill/>
        </p:spPr>
        <p:txBody>
          <a:bodyPr wrap="none" rtlCol="0">
            <a:spAutoFit/>
          </a:bodyPr>
          <a:lstStyle/>
          <a:p>
            <a:r>
              <a:rPr lang="en-US" sz="3600" dirty="0"/>
              <a:t>What is John </a:t>
            </a:r>
            <a:r>
              <a:rPr lang="en-US" sz="3600" dirty="0" err="1"/>
              <a:t>Lockes</a:t>
            </a:r>
            <a:r>
              <a:rPr lang="en-US" sz="3600" dirty="0"/>
              <a:t> point-of-view in this excerpt from</a:t>
            </a:r>
          </a:p>
          <a:p>
            <a:r>
              <a:rPr lang="en-US" sz="3600" dirty="0"/>
              <a:t>the Two </a:t>
            </a:r>
            <a:r>
              <a:rPr lang="en-US" sz="3600" dirty="0" err="1"/>
              <a:t>Treatisies</a:t>
            </a:r>
            <a:r>
              <a:rPr lang="en-US" sz="3600" dirty="0"/>
              <a:t> of Government?</a:t>
            </a:r>
          </a:p>
        </p:txBody>
      </p:sp>
      <p:sp>
        <p:nvSpPr>
          <p:cNvPr id="5" name="Rectangle 4">
            <a:extLst>
              <a:ext uri="{FF2B5EF4-FFF2-40B4-BE49-F238E27FC236}">
                <a16:creationId xmlns:a16="http://schemas.microsoft.com/office/drawing/2014/main" id="{D034C4D7-1894-47B7-AE75-80A3AE84F44E}"/>
              </a:ext>
            </a:extLst>
          </p:cNvPr>
          <p:cNvSpPr/>
          <p:nvPr/>
        </p:nvSpPr>
        <p:spPr>
          <a:xfrm>
            <a:off x="270715" y="699497"/>
            <a:ext cx="11650565" cy="403187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457200" marR="0">
              <a:spcBef>
                <a:spcPts val="0"/>
              </a:spcBef>
              <a:spcAft>
                <a:spcPts val="0"/>
              </a:spcAft>
            </a:pPr>
            <a:r>
              <a:rPr lang="en-US" sz="3600" dirty="0">
                <a:latin typeface="Times New Roman" panose="02020603050405020304" pitchFamily="18" charset="0"/>
                <a:ea typeface="Times New Roman" panose="02020603050405020304" pitchFamily="18" charset="0"/>
              </a:rPr>
              <a:t>[When] the legislature shall . . . grasp [for] themselves, or put into the hands of any other, an absolute power over their lives, liberties, and estates of the people, . . . they forfeit the power the people had put into their hands for quite contrary ends, and it [passes] to the people, who have a right to resume their original liberty. . . .</a:t>
            </a:r>
            <a:endParaRPr lang="en-US" sz="5400" dirty="0">
              <a:latin typeface="Times New Roman" panose="02020603050405020304" pitchFamily="18" charset="0"/>
              <a:ea typeface="Times New Roman" panose="02020603050405020304" pitchFamily="18" charset="0"/>
            </a:endParaRPr>
          </a:p>
          <a:p>
            <a:pPr marL="457200" marR="0">
              <a:spcBef>
                <a:spcPts val="0"/>
              </a:spcBef>
              <a:spcAft>
                <a:spcPts val="0"/>
              </a:spcAft>
            </a:pPr>
            <a:r>
              <a:rPr lang="en-US" sz="3600" dirty="0">
                <a:latin typeface="Times New Roman" panose="02020603050405020304" pitchFamily="18" charset="0"/>
                <a:ea typeface="Times New Roman" panose="02020603050405020304" pitchFamily="18" charset="0"/>
              </a:rPr>
              <a:t>— John Locke, Two Treatises on Civil Government</a:t>
            </a:r>
            <a:endParaRPr lang="en-US" sz="5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84190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3" name="Rectangle 2">
            <a:extLst>
              <a:ext uri="{FF2B5EF4-FFF2-40B4-BE49-F238E27FC236}">
                <a16:creationId xmlns:a16="http://schemas.microsoft.com/office/drawing/2014/main" id="{717426BF-2E83-41BF-9683-BDD5EB4D3EBB}"/>
              </a:ext>
            </a:extLst>
          </p:cNvPr>
          <p:cNvSpPr/>
          <p:nvPr/>
        </p:nvSpPr>
        <p:spPr>
          <a:xfrm>
            <a:off x="751985" y="-12774"/>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9144000" y="1670744"/>
            <a:ext cx="2714068" cy="4154984"/>
          </a:xfrm>
          <a:prstGeom prst="rect">
            <a:avLst/>
          </a:prstGeom>
          <a:noFill/>
        </p:spPr>
        <p:txBody>
          <a:bodyPr wrap="square" rtlCol="0">
            <a:spAutoFit/>
          </a:bodyPr>
          <a:lstStyle/>
          <a:p>
            <a:r>
              <a:rPr lang="en-US" sz="4400" dirty="0"/>
              <a:t>What is the</a:t>
            </a:r>
          </a:p>
          <a:p>
            <a:r>
              <a:rPr lang="en-US" sz="4400" dirty="0"/>
              <a:t>purpose shown in this graphic?</a:t>
            </a:r>
          </a:p>
        </p:txBody>
      </p:sp>
      <p:pic>
        <p:nvPicPr>
          <p:cNvPr id="5" name="Picture 4">
            <a:extLst>
              <a:ext uri="{FF2B5EF4-FFF2-40B4-BE49-F238E27FC236}">
                <a16:creationId xmlns:a16="http://schemas.microsoft.com/office/drawing/2014/main" id="{99CAFCB2-F4F7-46E9-BAB0-B40D8FE331A8}"/>
              </a:ext>
            </a:extLst>
          </p:cNvPr>
          <p:cNvPicPr>
            <a:picLocks noChangeAspect="1"/>
          </p:cNvPicPr>
          <p:nvPr/>
        </p:nvPicPr>
        <p:blipFill>
          <a:blip r:embed="rId3"/>
          <a:stretch>
            <a:fillRect/>
          </a:stretch>
        </p:blipFill>
        <p:spPr>
          <a:xfrm>
            <a:off x="166000" y="592111"/>
            <a:ext cx="8768379" cy="6158742"/>
          </a:xfrm>
          <a:prstGeom prst="rect">
            <a:avLst/>
          </a:prstGeom>
        </p:spPr>
      </p:pic>
    </p:spTree>
    <p:extLst>
      <p:ext uri="{BB962C8B-B14F-4D97-AF65-F5344CB8AC3E}">
        <p14:creationId xmlns:p14="http://schemas.microsoft.com/office/powerpoint/2010/main" val="2644487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751985" y="220964"/>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330883" y="4014307"/>
            <a:ext cx="11572592" cy="646331"/>
          </a:xfrm>
          <a:prstGeom prst="rect">
            <a:avLst/>
          </a:prstGeom>
          <a:noFill/>
        </p:spPr>
        <p:txBody>
          <a:bodyPr wrap="none" rtlCol="0">
            <a:spAutoFit/>
          </a:bodyPr>
          <a:lstStyle/>
          <a:p>
            <a:r>
              <a:rPr lang="en-US" sz="3600" dirty="0"/>
              <a:t>Who is the audience for this excerpt from Abbe Sieyes?</a:t>
            </a:r>
          </a:p>
        </p:txBody>
      </p:sp>
      <p:pic>
        <p:nvPicPr>
          <p:cNvPr id="5" name="Picture 4">
            <a:extLst>
              <a:ext uri="{FF2B5EF4-FFF2-40B4-BE49-F238E27FC236}">
                <a16:creationId xmlns:a16="http://schemas.microsoft.com/office/drawing/2014/main" id="{02A68DFC-D94B-4B44-B9C6-9B2B253E429D}"/>
              </a:ext>
            </a:extLst>
          </p:cNvPr>
          <p:cNvPicPr>
            <a:picLocks noChangeAspect="1"/>
          </p:cNvPicPr>
          <p:nvPr/>
        </p:nvPicPr>
        <p:blipFill>
          <a:blip r:embed="rId3"/>
          <a:stretch>
            <a:fillRect/>
          </a:stretch>
        </p:blipFill>
        <p:spPr>
          <a:xfrm>
            <a:off x="751985" y="1109825"/>
            <a:ext cx="11207365" cy="1985898"/>
          </a:xfrm>
          <a:prstGeom prst="rect">
            <a:avLst/>
          </a:prstGeom>
        </p:spPr>
      </p:pic>
    </p:spTree>
    <p:extLst>
      <p:ext uri="{BB962C8B-B14F-4D97-AF65-F5344CB8AC3E}">
        <p14:creationId xmlns:p14="http://schemas.microsoft.com/office/powerpoint/2010/main" val="3982820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607508" y="249633"/>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541434" y="5529028"/>
            <a:ext cx="11287192" cy="1200329"/>
          </a:xfrm>
          <a:prstGeom prst="rect">
            <a:avLst/>
          </a:prstGeom>
          <a:noFill/>
        </p:spPr>
        <p:txBody>
          <a:bodyPr wrap="none" rtlCol="0">
            <a:spAutoFit/>
          </a:bodyPr>
          <a:lstStyle/>
          <a:p>
            <a:r>
              <a:rPr lang="en-US" sz="3600" dirty="0"/>
              <a:t>What is the purpose of the statement by Lynn Hunt in</a:t>
            </a:r>
            <a:br>
              <a:rPr lang="en-US" sz="3600" dirty="0"/>
            </a:br>
            <a:r>
              <a:rPr lang="en-US" sz="3600" dirty="0"/>
              <a:t>Inventing Human Rights: A History?</a:t>
            </a:r>
          </a:p>
        </p:txBody>
      </p:sp>
      <p:sp>
        <p:nvSpPr>
          <p:cNvPr id="6" name="Rectangle 5">
            <a:extLst>
              <a:ext uri="{FF2B5EF4-FFF2-40B4-BE49-F238E27FC236}">
                <a16:creationId xmlns:a16="http://schemas.microsoft.com/office/drawing/2014/main" id="{ED7C604F-7323-4274-9D3E-7F14317183EB}"/>
              </a:ext>
            </a:extLst>
          </p:cNvPr>
          <p:cNvSpPr/>
          <p:nvPr/>
        </p:nvSpPr>
        <p:spPr>
          <a:xfrm>
            <a:off x="145333" y="834408"/>
            <a:ext cx="11901334" cy="454791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457200" marR="0">
              <a:spcBef>
                <a:spcPts val="0"/>
              </a:spcBef>
              <a:spcAft>
                <a:spcPts val="0"/>
              </a:spcAft>
            </a:pPr>
            <a:r>
              <a:rPr lang="en-US" sz="2800" dirty="0">
                <a:latin typeface="Times New Roman" panose="02020603050405020304" pitchFamily="18" charset="0"/>
                <a:ea typeface="Times New Roman" panose="02020603050405020304" pitchFamily="18" charset="0"/>
              </a:rPr>
              <a:t>...The document so frantically cobbled together was stunning in its sweep and simplicity. Never once mentioning king, nobility, or church, it declared the “natural, inalienable and sacred rights of man” to be the foundation of any and all government. It assigned sovereignty to the nation, not the king, and pronounced everyone equal before the law, thus opening positions to talent and merit and implicitly eliminating all privilege based on birth. More striking than any particular guarantee, however, was the universality of the claims made. References to “men,” “man,” “every man,” “all men,” “all citizens,” “each citizen,” “society,” and “every society” dwarfed the single reference to the French people....   — Lynn Hunt, Inventing Human Rights: A History</a:t>
            </a:r>
            <a:endParaRPr lang="en-US" sz="4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33340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636397" y="134492"/>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425845" y="5349807"/>
            <a:ext cx="10750059" cy="1200329"/>
          </a:xfrm>
          <a:prstGeom prst="rect">
            <a:avLst/>
          </a:prstGeom>
          <a:noFill/>
        </p:spPr>
        <p:txBody>
          <a:bodyPr wrap="none" rtlCol="0">
            <a:spAutoFit/>
          </a:bodyPr>
          <a:lstStyle/>
          <a:p>
            <a:r>
              <a:rPr lang="en-US" sz="3600" dirty="0"/>
              <a:t>Explain the cause and effect relationship between </a:t>
            </a:r>
          </a:p>
          <a:p>
            <a:r>
              <a:rPr lang="en-US" sz="3600" dirty="0"/>
              <a:t>these two primary source documents?</a:t>
            </a:r>
          </a:p>
        </p:txBody>
      </p:sp>
      <p:pic>
        <p:nvPicPr>
          <p:cNvPr id="5" name="Picture 4">
            <a:extLst>
              <a:ext uri="{FF2B5EF4-FFF2-40B4-BE49-F238E27FC236}">
                <a16:creationId xmlns:a16="http://schemas.microsoft.com/office/drawing/2014/main" id="{B2E6D619-0549-4D03-8BB0-F3794D652C05}"/>
              </a:ext>
            </a:extLst>
          </p:cNvPr>
          <p:cNvPicPr/>
          <p:nvPr/>
        </p:nvPicPr>
        <p:blipFill>
          <a:blip r:embed="rId3">
            <a:extLst>
              <a:ext uri="{28A0092B-C50C-407E-A947-70E740481C1C}">
                <a14:useLocalDpi xmlns:a14="http://schemas.microsoft.com/office/drawing/2010/main" val="0"/>
              </a:ext>
            </a:extLst>
          </a:blip>
          <a:srcRect l="23077" t="40256" r="24840" b="30513"/>
          <a:stretch>
            <a:fillRect/>
          </a:stretch>
        </p:blipFill>
        <p:spPr bwMode="auto">
          <a:xfrm>
            <a:off x="425845" y="849104"/>
            <a:ext cx="11421598" cy="4001191"/>
          </a:xfrm>
          <a:prstGeom prst="rect">
            <a:avLst/>
          </a:prstGeom>
          <a:noFill/>
          <a:ln>
            <a:noFill/>
          </a:ln>
        </p:spPr>
      </p:pic>
    </p:spTree>
    <p:extLst>
      <p:ext uri="{BB962C8B-B14F-4D97-AF65-F5344CB8AC3E}">
        <p14:creationId xmlns:p14="http://schemas.microsoft.com/office/powerpoint/2010/main" val="19761333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780677" y="0"/>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359575" y="4996489"/>
            <a:ext cx="10950434" cy="1200329"/>
          </a:xfrm>
          <a:prstGeom prst="rect">
            <a:avLst/>
          </a:prstGeom>
          <a:noFill/>
        </p:spPr>
        <p:txBody>
          <a:bodyPr wrap="none" rtlCol="0">
            <a:spAutoFit/>
          </a:bodyPr>
          <a:lstStyle/>
          <a:p>
            <a:r>
              <a:rPr lang="en-US" sz="3600" dirty="0"/>
              <a:t>What was the cause and effect relationship that led</a:t>
            </a:r>
          </a:p>
          <a:p>
            <a:r>
              <a:rPr lang="en-US" sz="3600" dirty="0"/>
              <a:t>Catherine the Great to write these statements?</a:t>
            </a:r>
          </a:p>
        </p:txBody>
      </p:sp>
      <p:sp>
        <p:nvSpPr>
          <p:cNvPr id="5" name="Rectangle 4">
            <a:extLst>
              <a:ext uri="{FF2B5EF4-FFF2-40B4-BE49-F238E27FC236}">
                <a16:creationId xmlns:a16="http://schemas.microsoft.com/office/drawing/2014/main" id="{E1371D54-36A6-4F5C-854E-3BF01C5C1F67}"/>
              </a:ext>
            </a:extLst>
          </p:cNvPr>
          <p:cNvSpPr/>
          <p:nvPr/>
        </p:nvSpPr>
        <p:spPr>
          <a:xfrm>
            <a:off x="389206" y="962188"/>
            <a:ext cx="11512062" cy="353943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2800" dirty="0"/>
              <a:t>The Laws ought to be so framed, as to secure the Safety of every Citizen as much as possible.</a:t>
            </a:r>
          </a:p>
          <a:p>
            <a:endParaRPr lang="en-US" sz="2800" dirty="0"/>
          </a:p>
          <a:p>
            <a:r>
              <a:rPr lang="en-US" sz="2800" dirty="0"/>
              <a:t>. . . The Equality of the Citizens consists in this; that they should all be subject to the same Laws. . . .</a:t>
            </a:r>
          </a:p>
          <a:p>
            <a:endParaRPr lang="en-US" sz="2800" dirty="0"/>
          </a:p>
          <a:p>
            <a:r>
              <a:rPr lang="en-US" sz="2800" dirty="0"/>
              <a:t>—  Documents of Catherine the Great, W. F. Reddaway, ed., Cambridge University Press (adapted)</a:t>
            </a:r>
          </a:p>
        </p:txBody>
      </p:sp>
    </p:spTree>
    <p:extLst>
      <p:ext uri="{BB962C8B-B14F-4D97-AF65-F5344CB8AC3E}">
        <p14:creationId xmlns:p14="http://schemas.microsoft.com/office/powerpoint/2010/main" val="3775781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751985" y="0"/>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417342" y="4546522"/>
            <a:ext cx="10899138" cy="1754326"/>
          </a:xfrm>
          <a:prstGeom prst="rect">
            <a:avLst/>
          </a:prstGeom>
          <a:noFill/>
        </p:spPr>
        <p:txBody>
          <a:bodyPr wrap="none" rtlCol="0">
            <a:spAutoFit/>
          </a:bodyPr>
          <a:lstStyle/>
          <a:p>
            <a:r>
              <a:rPr lang="en-US" sz="3600" dirty="0"/>
              <a:t>What was cause and effect relationship that caused</a:t>
            </a:r>
          </a:p>
          <a:p>
            <a:r>
              <a:rPr lang="en-US" sz="3600" dirty="0"/>
              <a:t>Karl Marx to write the statements above in The </a:t>
            </a:r>
            <a:br>
              <a:rPr lang="en-US" sz="3600" dirty="0"/>
            </a:br>
            <a:r>
              <a:rPr lang="en-US" sz="3600" dirty="0"/>
              <a:t>Communist Manifesto in 1848?</a:t>
            </a:r>
          </a:p>
        </p:txBody>
      </p:sp>
      <p:sp>
        <p:nvSpPr>
          <p:cNvPr id="5" name="Rectangle 4">
            <a:extLst>
              <a:ext uri="{FF2B5EF4-FFF2-40B4-BE49-F238E27FC236}">
                <a16:creationId xmlns:a16="http://schemas.microsoft.com/office/drawing/2014/main" id="{76E9D5C6-83EA-4FCB-9209-E092D18007E7}"/>
              </a:ext>
            </a:extLst>
          </p:cNvPr>
          <p:cNvSpPr/>
          <p:nvPr/>
        </p:nvSpPr>
        <p:spPr>
          <a:xfrm>
            <a:off x="417342" y="872424"/>
            <a:ext cx="11556688" cy="295465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2400" dirty="0"/>
              <a:t>. . . The history of all hitherto existing society is the history of class struggles. Freeman and slave, patrician [a person of high birth] and plebeian [common person], lord and serf, guild-master and journeyman, in a word, oppressor and oppressed, stood in constant opposition to one another, carried on an uninterrupted, now hidden, now open fight, a fight that each time ended, either in a revolutionary reconstitution of society at large, or in the common ruin of the contending [competing] classes. . . .</a:t>
            </a:r>
          </a:p>
          <a:p>
            <a:r>
              <a:rPr lang="en-US" dirty="0"/>
              <a:t>                                                                          Karl Marx, The Communist Manifesto Chapter 1 (1848)</a:t>
            </a:r>
          </a:p>
        </p:txBody>
      </p:sp>
    </p:spTree>
    <p:extLst>
      <p:ext uri="{BB962C8B-B14F-4D97-AF65-F5344CB8AC3E}">
        <p14:creationId xmlns:p14="http://schemas.microsoft.com/office/powerpoint/2010/main" val="14797265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493290" y="0"/>
            <a:ext cx="11211030"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8533291" y="1655475"/>
            <a:ext cx="3171029" cy="3970318"/>
          </a:xfrm>
          <a:prstGeom prst="rect">
            <a:avLst/>
          </a:prstGeom>
          <a:noFill/>
        </p:spPr>
        <p:txBody>
          <a:bodyPr wrap="square" rtlCol="0">
            <a:spAutoFit/>
          </a:bodyPr>
          <a:lstStyle/>
          <a:p>
            <a:r>
              <a:rPr lang="en-US" sz="3600" dirty="0"/>
              <a:t>What is the cause and effect relationship between these two maps?</a:t>
            </a:r>
          </a:p>
        </p:txBody>
      </p:sp>
      <p:pic>
        <p:nvPicPr>
          <p:cNvPr id="5" name="Picture 4">
            <a:extLst>
              <a:ext uri="{FF2B5EF4-FFF2-40B4-BE49-F238E27FC236}">
                <a16:creationId xmlns:a16="http://schemas.microsoft.com/office/drawing/2014/main" id="{F2C8029B-D837-49AD-B25D-58E3C2AA2497}"/>
              </a:ext>
            </a:extLst>
          </p:cNvPr>
          <p:cNvPicPr>
            <a:picLocks noChangeAspect="1"/>
          </p:cNvPicPr>
          <p:nvPr/>
        </p:nvPicPr>
        <p:blipFill>
          <a:blip r:embed="rId3"/>
          <a:stretch>
            <a:fillRect/>
          </a:stretch>
        </p:blipFill>
        <p:spPr>
          <a:xfrm>
            <a:off x="190357" y="538609"/>
            <a:ext cx="7821020" cy="6204051"/>
          </a:xfrm>
          <a:prstGeom prst="rect">
            <a:avLst/>
          </a:prstGeom>
        </p:spPr>
      </p:pic>
    </p:spTree>
    <p:extLst>
      <p:ext uri="{BB962C8B-B14F-4D97-AF65-F5344CB8AC3E}">
        <p14:creationId xmlns:p14="http://schemas.microsoft.com/office/powerpoint/2010/main" val="602490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751985" y="94735"/>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178190" y="4978499"/>
            <a:ext cx="11989180" cy="1200329"/>
          </a:xfrm>
          <a:prstGeom prst="rect">
            <a:avLst/>
          </a:prstGeom>
          <a:noFill/>
        </p:spPr>
        <p:txBody>
          <a:bodyPr wrap="none" rtlCol="0">
            <a:spAutoFit/>
          </a:bodyPr>
          <a:lstStyle/>
          <a:p>
            <a:r>
              <a:rPr lang="en-US" sz="3600" dirty="0"/>
              <a:t>Who was the audience that Simon Bolivar was addressing</a:t>
            </a:r>
          </a:p>
          <a:p>
            <a:r>
              <a:rPr lang="en-US" sz="3600" dirty="0"/>
              <a:t>this statement in 1819?</a:t>
            </a:r>
          </a:p>
        </p:txBody>
      </p:sp>
      <p:sp>
        <p:nvSpPr>
          <p:cNvPr id="5" name="Rectangle 4">
            <a:extLst>
              <a:ext uri="{FF2B5EF4-FFF2-40B4-BE49-F238E27FC236}">
                <a16:creationId xmlns:a16="http://schemas.microsoft.com/office/drawing/2014/main" id="{A3283B37-FFF3-46C1-ACC8-A9114B4A216B}"/>
              </a:ext>
            </a:extLst>
          </p:cNvPr>
          <p:cNvSpPr/>
          <p:nvPr/>
        </p:nvSpPr>
        <p:spPr>
          <a:xfrm>
            <a:off x="178190" y="791713"/>
            <a:ext cx="11455791" cy="378565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2400" dirty="0"/>
              <a:t>“. . . Give Venezuela such an executive power in the person of a president chosen by the people or their representatives, and you will have taken a great step toward national happiness. No matter what citizen occupies this office, he will be aided by the Constitution, and therein being authorized to do good, he can do no harm, because his ministers will cooperate with him only insofar as he abides by the law. If he attempts to infringe upon the law, his own ministers will desert him, thereby isolating him from the Republic, and they will even bring charges against him in the Senate. The ministers, being responsible for any transgressions committed, will actually govern, since they must account for their actions. . . .”</a:t>
            </a:r>
          </a:p>
          <a:p>
            <a:r>
              <a:rPr lang="en-US" sz="2400" dirty="0"/>
              <a:t>                                                                                          — Simón Bolívar, 1819 </a:t>
            </a:r>
          </a:p>
        </p:txBody>
      </p:sp>
    </p:spTree>
    <p:extLst>
      <p:ext uri="{BB962C8B-B14F-4D97-AF65-F5344CB8AC3E}">
        <p14:creationId xmlns:p14="http://schemas.microsoft.com/office/powerpoint/2010/main" val="174789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564427" y="0"/>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6440557" y="1779264"/>
            <a:ext cx="3527528" cy="2308324"/>
          </a:xfrm>
          <a:prstGeom prst="rect">
            <a:avLst/>
          </a:prstGeom>
          <a:noFill/>
        </p:spPr>
        <p:txBody>
          <a:bodyPr wrap="square" rtlCol="0">
            <a:spAutoFit/>
          </a:bodyPr>
          <a:lstStyle/>
          <a:p>
            <a:r>
              <a:rPr lang="en-US" sz="3600" dirty="0"/>
              <a:t>What was the point-of-view of in this political cartoon?</a:t>
            </a:r>
          </a:p>
        </p:txBody>
      </p:sp>
      <p:pic>
        <p:nvPicPr>
          <p:cNvPr id="5" name="Picture 4">
            <a:extLst>
              <a:ext uri="{FF2B5EF4-FFF2-40B4-BE49-F238E27FC236}">
                <a16:creationId xmlns:a16="http://schemas.microsoft.com/office/drawing/2014/main" id="{0AB334E2-BDBD-45A6-AD08-7007232E0C29}"/>
              </a:ext>
            </a:extLst>
          </p:cNvPr>
          <p:cNvPicPr>
            <a:picLocks noChangeAspect="1"/>
          </p:cNvPicPr>
          <p:nvPr/>
        </p:nvPicPr>
        <p:blipFill>
          <a:blip r:embed="rId3"/>
          <a:stretch>
            <a:fillRect/>
          </a:stretch>
        </p:blipFill>
        <p:spPr>
          <a:xfrm>
            <a:off x="143325" y="584775"/>
            <a:ext cx="4812988" cy="6132162"/>
          </a:xfrm>
          <a:prstGeom prst="rect">
            <a:avLst/>
          </a:prstGeom>
        </p:spPr>
      </p:pic>
    </p:spTree>
    <p:extLst>
      <p:ext uri="{BB962C8B-B14F-4D97-AF65-F5344CB8AC3E}">
        <p14:creationId xmlns:p14="http://schemas.microsoft.com/office/powerpoint/2010/main" val="18868550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662901" y="118182"/>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758640" y="5265886"/>
            <a:ext cx="10674717" cy="646331"/>
          </a:xfrm>
          <a:prstGeom prst="rect">
            <a:avLst/>
          </a:prstGeom>
          <a:noFill/>
        </p:spPr>
        <p:txBody>
          <a:bodyPr wrap="none" rtlCol="0">
            <a:spAutoFit/>
          </a:bodyPr>
          <a:lstStyle/>
          <a:p>
            <a:r>
              <a:rPr lang="en-US" sz="3600" dirty="0"/>
              <a:t>What turning point is associated with this excerpt?</a:t>
            </a:r>
          </a:p>
        </p:txBody>
      </p:sp>
      <p:sp>
        <p:nvSpPr>
          <p:cNvPr id="5" name="Rectangle 4">
            <a:extLst>
              <a:ext uri="{FF2B5EF4-FFF2-40B4-BE49-F238E27FC236}">
                <a16:creationId xmlns:a16="http://schemas.microsoft.com/office/drawing/2014/main" id="{BF2A80D6-A2D2-4DED-8868-31F51590321F}"/>
              </a:ext>
            </a:extLst>
          </p:cNvPr>
          <p:cNvSpPr/>
          <p:nvPr/>
        </p:nvSpPr>
        <p:spPr>
          <a:xfrm>
            <a:off x="185528" y="1224115"/>
            <a:ext cx="11820943" cy="353943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2800" dirty="0"/>
              <a:t>“In the Manufacture of </a:t>
            </a:r>
            <a:r>
              <a:rPr lang="en-US" sz="2800" dirty="0" err="1"/>
              <a:t>Woollens</a:t>
            </a:r>
            <a:r>
              <a:rPr lang="en-US" sz="2800" dirty="0"/>
              <a:t>, the Scribbling Mill, the Spinning Frame, and the Fly Shuttle, have reduced manual </a:t>
            </a:r>
            <a:r>
              <a:rPr lang="en-US" sz="2800" dirty="0" err="1"/>
              <a:t>Labour</a:t>
            </a:r>
            <a:r>
              <a:rPr lang="en-US" sz="2800" dirty="0"/>
              <a:t>  nearly One third, and each of them at its – first Introduction carried an Alarm to the Work People, yet each has contributed to advance the Wages and to increase the Trade, so that if an Attempt was now made to deprive us of the Use of them, there is no Doubt, but every Person engaged in the Business, would exert himself to defend them. . . .”</a:t>
            </a:r>
          </a:p>
          <a:p>
            <a:pPr lvl="8"/>
            <a:r>
              <a:rPr lang="en-US" sz="2800" dirty="0"/>
              <a:t>—  Letter from Leeds Cloth Merchants, 1791</a:t>
            </a:r>
          </a:p>
        </p:txBody>
      </p:sp>
    </p:spTree>
    <p:extLst>
      <p:ext uri="{BB962C8B-B14F-4D97-AF65-F5344CB8AC3E}">
        <p14:creationId xmlns:p14="http://schemas.microsoft.com/office/powerpoint/2010/main" val="33683720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606629" y="-67504"/>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9031458" y="1720840"/>
            <a:ext cx="3376246" cy="3416320"/>
          </a:xfrm>
          <a:prstGeom prst="rect">
            <a:avLst/>
          </a:prstGeom>
          <a:noFill/>
        </p:spPr>
        <p:txBody>
          <a:bodyPr wrap="square" rtlCol="0">
            <a:spAutoFit/>
          </a:bodyPr>
          <a:lstStyle/>
          <a:p>
            <a:r>
              <a:rPr lang="en-US" sz="3600" dirty="0"/>
              <a:t>Who is the cause and</a:t>
            </a:r>
          </a:p>
          <a:p>
            <a:r>
              <a:rPr lang="en-US" sz="3600" dirty="0"/>
              <a:t>effect relationship</a:t>
            </a:r>
          </a:p>
          <a:p>
            <a:r>
              <a:rPr lang="en-US" sz="3600" dirty="0"/>
              <a:t>seen in the map?</a:t>
            </a:r>
          </a:p>
        </p:txBody>
      </p:sp>
      <p:pic>
        <p:nvPicPr>
          <p:cNvPr id="5" name="Picture 4">
            <a:extLst>
              <a:ext uri="{FF2B5EF4-FFF2-40B4-BE49-F238E27FC236}">
                <a16:creationId xmlns:a16="http://schemas.microsoft.com/office/drawing/2014/main" id="{EFEABD43-80CB-47F2-965F-36DF512BAC89}"/>
              </a:ext>
            </a:extLst>
          </p:cNvPr>
          <p:cNvPicPr>
            <a:picLocks noChangeAspect="1"/>
          </p:cNvPicPr>
          <p:nvPr/>
        </p:nvPicPr>
        <p:blipFill>
          <a:blip r:embed="rId3"/>
          <a:stretch>
            <a:fillRect/>
          </a:stretch>
        </p:blipFill>
        <p:spPr>
          <a:xfrm>
            <a:off x="169258" y="517271"/>
            <a:ext cx="8172884" cy="6177180"/>
          </a:xfrm>
          <a:prstGeom prst="rect">
            <a:avLst/>
          </a:prstGeom>
        </p:spPr>
      </p:pic>
    </p:spTree>
    <p:extLst>
      <p:ext uri="{BB962C8B-B14F-4D97-AF65-F5344CB8AC3E}">
        <p14:creationId xmlns:p14="http://schemas.microsoft.com/office/powerpoint/2010/main" val="3056483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648834" y="0"/>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438282" y="5531261"/>
            <a:ext cx="9050876" cy="1200329"/>
          </a:xfrm>
          <a:prstGeom prst="rect">
            <a:avLst/>
          </a:prstGeom>
          <a:noFill/>
        </p:spPr>
        <p:txBody>
          <a:bodyPr wrap="none" rtlCol="0">
            <a:spAutoFit/>
          </a:bodyPr>
          <a:lstStyle/>
          <a:p>
            <a:r>
              <a:rPr lang="en-US" sz="3600" dirty="0"/>
              <a:t>What is the point-of-view of the letters of </a:t>
            </a:r>
            <a:br>
              <a:rPr lang="en-US" sz="3600" dirty="0"/>
            </a:br>
            <a:r>
              <a:rPr lang="en-US" sz="3600" dirty="0"/>
              <a:t>Robert J. </a:t>
            </a:r>
            <a:r>
              <a:rPr lang="en-US" sz="3600"/>
              <a:t>Southey in 1807?</a:t>
            </a:r>
            <a:endParaRPr lang="en-US" sz="3600" dirty="0"/>
          </a:p>
        </p:txBody>
      </p:sp>
      <p:sp>
        <p:nvSpPr>
          <p:cNvPr id="5" name="Rectangle 4">
            <a:extLst>
              <a:ext uri="{FF2B5EF4-FFF2-40B4-BE49-F238E27FC236}">
                <a16:creationId xmlns:a16="http://schemas.microsoft.com/office/drawing/2014/main" id="{05940245-03C2-4565-AEA7-D58462C361F3}"/>
              </a:ext>
            </a:extLst>
          </p:cNvPr>
          <p:cNvSpPr/>
          <p:nvPr/>
        </p:nvSpPr>
        <p:spPr>
          <a:xfrm>
            <a:off x="236816" y="584775"/>
            <a:ext cx="11512061" cy="483209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2800" dirty="0"/>
              <a:t>“. . . A place more destitute of all interesting objects than Manchester, it is not easy to conceive. In size and population it is the second city in the kingdom, containing above fourscore thousand [80,000] inhabitants. Imagine this multitude crowded together in narrow streets, the houses all built of brick and blackened with smoke; frequent buildings among them as large as convents, without their antiquity, without their beauty, without their holiness; where you hear from within, as you pass along, the everlasting din of machinery; and where when the bell rings it is to call wretches to their work instead of their prayers, . . . ”</a:t>
            </a:r>
          </a:p>
          <a:p>
            <a:r>
              <a:rPr lang="en-US" sz="2800" dirty="0"/>
              <a:t>                                — Robert J. Southey, Letters from England, 1807</a:t>
            </a:r>
          </a:p>
        </p:txBody>
      </p:sp>
    </p:spTree>
    <p:extLst>
      <p:ext uri="{BB962C8B-B14F-4D97-AF65-F5344CB8AC3E}">
        <p14:creationId xmlns:p14="http://schemas.microsoft.com/office/powerpoint/2010/main" val="21266004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648834" y="0"/>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438282" y="5531261"/>
            <a:ext cx="10346102" cy="646331"/>
          </a:xfrm>
          <a:prstGeom prst="rect">
            <a:avLst/>
          </a:prstGeom>
          <a:noFill/>
        </p:spPr>
        <p:txBody>
          <a:bodyPr wrap="none" rtlCol="0">
            <a:spAutoFit/>
          </a:bodyPr>
          <a:lstStyle/>
          <a:p>
            <a:r>
              <a:rPr lang="en-US" sz="3600" dirty="0"/>
              <a:t>What is the purpose of the statement from 1843?</a:t>
            </a:r>
          </a:p>
        </p:txBody>
      </p:sp>
      <p:sp>
        <p:nvSpPr>
          <p:cNvPr id="2" name="Rectangle 1">
            <a:extLst>
              <a:ext uri="{FF2B5EF4-FFF2-40B4-BE49-F238E27FC236}">
                <a16:creationId xmlns:a16="http://schemas.microsoft.com/office/drawing/2014/main" id="{0524E949-142D-4513-AD95-097453FED267}"/>
              </a:ext>
            </a:extLst>
          </p:cNvPr>
          <p:cNvSpPr/>
          <p:nvPr/>
        </p:nvSpPr>
        <p:spPr>
          <a:xfrm>
            <a:off x="217714" y="718916"/>
            <a:ext cx="11756572" cy="467820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2800" dirty="0"/>
              <a:t>. . .That in some few instances the regular hours of work do not exceed ten, exclusive of the time allowed for meals; sometimes they are eleven, but more commonly twelve; and in great numbers of instances the employment is continued for fifteen, sixteen, and even eighteen hours consecutively. That in almost every instance the Children work as long as the adults; being sometimes kept at work sixteen, and even eighteen hours, without any intermission. . . .   </a:t>
            </a:r>
            <a:br>
              <a:rPr lang="en-US" sz="2800" dirty="0"/>
            </a:br>
            <a:br>
              <a:rPr lang="en-US" sz="2800" dirty="0"/>
            </a:br>
            <a:r>
              <a:rPr lang="en-US" sz="2800" dirty="0"/>
              <a:t>                         — The Physical and Moral Condition of the Children and                                                                                     </a:t>
            </a:r>
            <a:br>
              <a:rPr lang="en-US" sz="2800" dirty="0"/>
            </a:br>
            <a:r>
              <a:rPr lang="en-US" sz="2800" dirty="0"/>
              <a:t>                      Young Persons Employed in Mines and Manufactures, 1843 </a:t>
            </a:r>
          </a:p>
          <a:p>
            <a:endParaRPr lang="en-US" dirty="0"/>
          </a:p>
        </p:txBody>
      </p:sp>
    </p:spTree>
    <p:extLst>
      <p:ext uri="{BB962C8B-B14F-4D97-AF65-F5344CB8AC3E}">
        <p14:creationId xmlns:p14="http://schemas.microsoft.com/office/powerpoint/2010/main" val="33778111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648834" y="0"/>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438282" y="5531261"/>
            <a:ext cx="10708381" cy="1200329"/>
          </a:xfrm>
          <a:prstGeom prst="rect">
            <a:avLst/>
          </a:prstGeom>
          <a:noFill/>
        </p:spPr>
        <p:txBody>
          <a:bodyPr wrap="none" rtlCol="0">
            <a:spAutoFit/>
          </a:bodyPr>
          <a:lstStyle/>
          <a:p>
            <a:r>
              <a:rPr lang="en-US" sz="3600" dirty="0"/>
              <a:t>What is the point-of-view of the passage above by </a:t>
            </a:r>
            <a:br>
              <a:rPr lang="en-US" sz="3600" dirty="0"/>
            </a:br>
            <a:r>
              <a:rPr lang="en-US" sz="3600" dirty="0"/>
              <a:t>Ludwig von Mises?</a:t>
            </a:r>
          </a:p>
        </p:txBody>
      </p:sp>
      <p:sp>
        <p:nvSpPr>
          <p:cNvPr id="5" name="Rectangle 4">
            <a:extLst>
              <a:ext uri="{FF2B5EF4-FFF2-40B4-BE49-F238E27FC236}">
                <a16:creationId xmlns:a16="http://schemas.microsoft.com/office/drawing/2014/main" id="{842EEE6A-3DE4-47C5-9B71-FAAFE0AE8AC1}"/>
              </a:ext>
            </a:extLst>
          </p:cNvPr>
          <p:cNvSpPr/>
          <p:nvPr/>
        </p:nvSpPr>
        <p:spPr>
          <a:xfrm>
            <a:off x="319314" y="795860"/>
            <a:ext cx="11669486" cy="443198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2400" dirty="0"/>
              <a:t>. . . The factory owners did not have the power to compel anybody to take a factory job. They could only hire people who were ready to work for the wages offered to them. Low as these wage rates were, they were nonetheless much more than these paupers could earn in any other field open to them. It is a distortion of facts to say that the factories carried off the housewives from the nurseries and the kitchens and the children from their play. These women had nothing to cook with and [nothing] to feed their children. These children were destitute [poor] and starving. Their only refuge was the factory. It saved them, in the strict sense of the term, from death by starvation. . . .</a:t>
            </a:r>
            <a:br>
              <a:rPr lang="en-US" sz="2400" dirty="0"/>
            </a:br>
            <a:endParaRPr lang="en-US" sz="2400" dirty="0"/>
          </a:p>
          <a:p>
            <a:r>
              <a:rPr lang="en-US" sz="2400" dirty="0"/>
              <a:t>— Ludwig von Mises, Human Action, A Treatise on Economics , Yale University Press</a:t>
            </a:r>
          </a:p>
          <a:p>
            <a:endParaRPr lang="en-US" dirty="0"/>
          </a:p>
        </p:txBody>
      </p:sp>
    </p:spTree>
    <p:extLst>
      <p:ext uri="{BB962C8B-B14F-4D97-AF65-F5344CB8AC3E}">
        <p14:creationId xmlns:p14="http://schemas.microsoft.com/office/powerpoint/2010/main" val="29869266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648834" y="0"/>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438282" y="5531261"/>
            <a:ext cx="10843225" cy="1200329"/>
          </a:xfrm>
          <a:prstGeom prst="rect">
            <a:avLst/>
          </a:prstGeom>
          <a:noFill/>
        </p:spPr>
        <p:txBody>
          <a:bodyPr wrap="none" rtlCol="0">
            <a:spAutoFit/>
          </a:bodyPr>
          <a:lstStyle/>
          <a:p>
            <a:r>
              <a:rPr lang="en-US" sz="3600" dirty="0"/>
              <a:t>What is the Turning Point that the Autobiography of</a:t>
            </a:r>
          </a:p>
          <a:p>
            <a:r>
              <a:rPr lang="en-US" sz="3600" dirty="0" err="1"/>
              <a:t>Fukuzawa</a:t>
            </a:r>
            <a:r>
              <a:rPr lang="en-US" sz="3600" dirty="0"/>
              <a:t> </a:t>
            </a:r>
            <a:r>
              <a:rPr lang="en-US" sz="3600" dirty="0" err="1"/>
              <a:t>Yukichi</a:t>
            </a:r>
            <a:r>
              <a:rPr lang="en-US" sz="3600" dirty="0"/>
              <a:t> is discussing? </a:t>
            </a:r>
          </a:p>
        </p:txBody>
      </p:sp>
      <p:sp>
        <p:nvSpPr>
          <p:cNvPr id="2" name="Rectangle 1">
            <a:extLst>
              <a:ext uri="{FF2B5EF4-FFF2-40B4-BE49-F238E27FC236}">
                <a16:creationId xmlns:a16="http://schemas.microsoft.com/office/drawing/2014/main" id="{8E29FEBD-6A44-4034-A148-C85753CC00E2}"/>
              </a:ext>
            </a:extLst>
          </p:cNvPr>
          <p:cNvSpPr/>
          <p:nvPr/>
        </p:nvSpPr>
        <p:spPr>
          <a:xfrm>
            <a:off x="159657" y="517832"/>
            <a:ext cx="11872685" cy="489364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457200" marR="0">
              <a:spcBef>
                <a:spcPts val="0"/>
              </a:spcBef>
              <a:spcAft>
                <a:spcPts val="0"/>
              </a:spcAft>
            </a:pPr>
            <a:r>
              <a:rPr lang="en-US" sz="2400" dirty="0">
                <a:latin typeface="Times New Roman" panose="02020603050405020304" pitchFamily="18" charset="0"/>
                <a:ea typeface="Times New Roman" panose="02020603050405020304" pitchFamily="18" charset="0"/>
              </a:rPr>
              <a:t>“. . . I am willing to admit my pride in this accomplishment for Japan. The facts are these:</a:t>
            </a:r>
            <a:endParaRPr lang="en-US" sz="4000" dirty="0">
              <a:latin typeface="Times New Roman" panose="02020603050405020304" pitchFamily="18" charset="0"/>
              <a:ea typeface="Times New Roman" panose="02020603050405020304" pitchFamily="18" charset="0"/>
            </a:endParaRPr>
          </a:p>
          <a:p>
            <a:pPr marL="457200" marR="0">
              <a:spcBef>
                <a:spcPts val="0"/>
              </a:spcBef>
              <a:spcAft>
                <a:spcPts val="0"/>
              </a:spcAft>
            </a:pPr>
            <a:r>
              <a:rPr lang="en-US" sz="2400" dirty="0">
                <a:latin typeface="Times New Roman" panose="02020603050405020304" pitchFamily="18" charset="0"/>
                <a:ea typeface="Times New Roman" panose="02020603050405020304" pitchFamily="18" charset="0"/>
              </a:rPr>
              <a:t>It was not until the sixth year of </a:t>
            </a:r>
            <a:r>
              <a:rPr lang="en-US" sz="2400" dirty="0" err="1">
                <a:latin typeface="Times New Roman" panose="02020603050405020304" pitchFamily="18" charset="0"/>
                <a:ea typeface="Times New Roman" panose="02020603050405020304" pitchFamily="18" charset="0"/>
              </a:rPr>
              <a:t>Kaei</a:t>
            </a:r>
            <a:r>
              <a:rPr lang="en-US" sz="2400" dirty="0">
                <a:latin typeface="Times New Roman" panose="02020603050405020304" pitchFamily="18" charset="0"/>
                <a:ea typeface="Times New Roman" panose="02020603050405020304" pitchFamily="18" charset="0"/>
              </a:rPr>
              <a:t> (1853) that a steamship was seen for the first time; it was only in the second year of </a:t>
            </a:r>
            <a:r>
              <a:rPr lang="en-US" sz="2400" dirty="0" err="1">
                <a:latin typeface="Times New Roman" panose="02020603050405020304" pitchFamily="18" charset="0"/>
                <a:ea typeface="Times New Roman" panose="02020603050405020304" pitchFamily="18" charset="0"/>
              </a:rPr>
              <a:t>Ansei</a:t>
            </a:r>
            <a:r>
              <a:rPr lang="en-US" sz="2400" dirty="0">
                <a:latin typeface="Times New Roman" panose="02020603050405020304" pitchFamily="18" charset="0"/>
                <a:ea typeface="Times New Roman" panose="02020603050405020304" pitchFamily="18" charset="0"/>
              </a:rPr>
              <a:t> (1855) that we began to study navigation from the Dutch in Nagasaki; by 1860, the science was sufficiently understood to enable us to sail a ship across the Pacific. This means that about seven years after the first sight of a steamship, after only about five years of practice, the Japanese people made a trans-Pacific crossing without help from foreign experts. I think we can without undue pride boast before the world of this courage and skill. As I have shown, the Japanese officers were to receive no aid from Captain Brooke throughout the voyage. Even in taking observations, our officers and the Americans made them independently of each other. Sometimes they compared their results, but we were never in the least dependent on the Americans. . . .”</a:t>
            </a:r>
            <a:endParaRPr lang="en-US" sz="4000" dirty="0">
              <a:latin typeface="Times New Roman" panose="02020603050405020304" pitchFamily="18" charset="0"/>
              <a:ea typeface="Times New Roman" panose="02020603050405020304" pitchFamily="18" charset="0"/>
            </a:endParaRPr>
          </a:p>
          <a:p>
            <a:pPr indent="457200"/>
            <a:r>
              <a:rPr lang="en-US" sz="2400" dirty="0">
                <a:latin typeface="Times New Roman" panose="02020603050405020304" pitchFamily="18" charset="0"/>
                <a:ea typeface="Times New Roman" panose="02020603050405020304" pitchFamily="18" charset="0"/>
              </a:rPr>
              <a:t>                                                              — Eiichi </a:t>
            </a:r>
            <a:r>
              <a:rPr lang="en-US" sz="2400" dirty="0" err="1">
                <a:latin typeface="Times New Roman" panose="02020603050405020304" pitchFamily="18" charset="0"/>
                <a:ea typeface="Times New Roman" panose="02020603050405020304" pitchFamily="18" charset="0"/>
              </a:rPr>
              <a:t>Kiyooka</a:t>
            </a:r>
            <a:r>
              <a:rPr lang="en-US" sz="2400" dirty="0">
                <a:latin typeface="Times New Roman" panose="02020603050405020304" pitchFamily="18" charset="0"/>
                <a:ea typeface="Times New Roman" panose="02020603050405020304" pitchFamily="18" charset="0"/>
              </a:rPr>
              <a:t>, trans., The Autobiography of </a:t>
            </a:r>
            <a:br>
              <a:rPr lang="en-US" sz="2400" dirty="0">
                <a:latin typeface="Times New Roman" panose="02020603050405020304" pitchFamily="18" charset="0"/>
                <a:ea typeface="Times New Roman" panose="02020603050405020304" pitchFamily="18" charset="0"/>
              </a:rPr>
            </a:b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Fukuzawa</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Yukichi</a:t>
            </a:r>
            <a:r>
              <a:rPr lang="en-US" sz="2400" dirty="0">
                <a:latin typeface="Times New Roman" panose="02020603050405020304" pitchFamily="18" charset="0"/>
                <a:ea typeface="Times New Roman" panose="02020603050405020304" pitchFamily="18" charset="0"/>
              </a:rPr>
              <a:t>, The </a:t>
            </a:r>
            <a:r>
              <a:rPr lang="en-US" sz="2400" dirty="0" err="1">
                <a:latin typeface="Times New Roman" panose="02020603050405020304" pitchFamily="18" charset="0"/>
                <a:ea typeface="Times New Roman" panose="02020603050405020304" pitchFamily="18" charset="0"/>
              </a:rPr>
              <a:t>Hokuseido</a:t>
            </a:r>
            <a:r>
              <a:rPr lang="en-US" sz="2400" dirty="0">
                <a:latin typeface="Times New Roman" panose="02020603050405020304" pitchFamily="18" charset="0"/>
                <a:ea typeface="Times New Roman" panose="02020603050405020304" pitchFamily="18" charset="0"/>
              </a:rPr>
              <a:t> Press, 1934</a:t>
            </a:r>
            <a:endParaRPr lang="en-US" sz="4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58118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648834" y="0"/>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4934858" y="2149432"/>
            <a:ext cx="6153749" cy="2308324"/>
          </a:xfrm>
          <a:prstGeom prst="rect">
            <a:avLst/>
          </a:prstGeom>
          <a:noFill/>
        </p:spPr>
        <p:txBody>
          <a:bodyPr wrap="square" rtlCol="0">
            <a:spAutoFit/>
          </a:bodyPr>
          <a:lstStyle/>
          <a:p>
            <a:r>
              <a:rPr lang="en-US" sz="3600" dirty="0"/>
              <a:t>Who is the audience for this drawing of “Ladies with western musical instruments” ?</a:t>
            </a:r>
          </a:p>
        </p:txBody>
      </p:sp>
      <p:pic>
        <p:nvPicPr>
          <p:cNvPr id="2" name="Picture 1">
            <a:extLst>
              <a:ext uri="{FF2B5EF4-FFF2-40B4-BE49-F238E27FC236}">
                <a16:creationId xmlns:a16="http://schemas.microsoft.com/office/drawing/2014/main" id="{B82FF578-26C7-4C57-B6B0-41CD05D0308C}"/>
              </a:ext>
            </a:extLst>
          </p:cNvPr>
          <p:cNvPicPr>
            <a:picLocks noChangeAspect="1"/>
          </p:cNvPicPr>
          <p:nvPr/>
        </p:nvPicPr>
        <p:blipFill>
          <a:blip r:embed="rId3"/>
          <a:stretch>
            <a:fillRect/>
          </a:stretch>
        </p:blipFill>
        <p:spPr>
          <a:xfrm>
            <a:off x="123340" y="584774"/>
            <a:ext cx="4226330" cy="6146815"/>
          </a:xfrm>
          <a:prstGeom prst="rect">
            <a:avLst/>
          </a:prstGeom>
        </p:spPr>
      </p:pic>
    </p:spTree>
    <p:extLst>
      <p:ext uri="{BB962C8B-B14F-4D97-AF65-F5344CB8AC3E}">
        <p14:creationId xmlns:p14="http://schemas.microsoft.com/office/powerpoint/2010/main" val="2444568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648834" y="0"/>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438282" y="5531261"/>
            <a:ext cx="8744702" cy="1200329"/>
          </a:xfrm>
          <a:prstGeom prst="rect">
            <a:avLst/>
          </a:prstGeom>
          <a:noFill/>
        </p:spPr>
        <p:txBody>
          <a:bodyPr wrap="none" rtlCol="0">
            <a:spAutoFit/>
          </a:bodyPr>
          <a:lstStyle/>
          <a:p>
            <a:r>
              <a:rPr lang="en-US" sz="3600" dirty="0"/>
              <a:t>What is the bias of the passage above by </a:t>
            </a:r>
            <a:br>
              <a:rPr lang="en-US" sz="3600" dirty="0"/>
            </a:br>
            <a:r>
              <a:rPr lang="en-US" sz="3600" dirty="0"/>
              <a:t>Karl Marx and Friedrich Engels?</a:t>
            </a:r>
          </a:p>
        </p:txBody>
      </p:sp>
      <p:sp>
        <p:nvSpPr>
          <p:cNvPr id="2" name="Rectangle 1">
            <a:extLst>
              <a:ext uri="{FF2B5EF4-FFF2-40B4-BE49-F238E27FC236}">
                <a16:creationId xmlns:a16="http://schemas.microsoft.com/office/drawing/2014/main" id="{D637D800-150B-4643-9B60-7BD924DF40BD}"/>
              </a:ext>
            </a:extLst>
          </p:cNvPr>
          <p:cNvSpPr/>
          <p:nvPr/>
        </p:nvSpPr>
        <p:spPr>
          <a:xfrm>
            <a:off x="217714" y="641972"/>
            <a:ext cx="11756572" cy="483209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2800" dirty="0"/>
              <a:t>. . .The bourgeoisie, by the rapid improvement of all instruments of production, by the immensely facilitated means of communication, draws all nations, even the most barbarian, into </a:t>
            </a:r>
            <a:r>
              <a:rPr lang="en-US" sz="2800" dirty="0" err="1"/>
              <a:t>civilisation</a:t>
            </a:r>
            <a:r>
              <a:rPr lang="en-US" sz="2800" dirty="0"/>
              <a:t>. The cheap prices of its commodities are the heavy artillery with which it batters down all Chinese walls, with which it forces the barbarians’ intensely obstinate [persistent] hatred of foreigners to capitulate [give in]. It compels all nations, on pain of extinction, to adopt the bourgeois mode of production; it compels them to introduce what it calls </a:t>
            </a:r>
            <a:r>
              <a:rPr lang="en-US" sz="2800" dirty="0" err="1"/>
              <a:t>civilisation</a:t>
            </a:r>
            <a:r>
              <a:rPr lang="en-US" sz="2800" dirty="0"/>
              <a:t> into their midst, i.e., to become bourgeois themselves. In </a:t>
            </a:r>
            <a:r>
              <a:rPr lang="en-US" sz="2800" dirty="0" err="1"/>
              <a:t>aword</a:t>
            </a:r>
            <a:r>
              <a:rPr lang="en-US" sz="2800" dirty="0"/>
              <a:t>, it creates a world after its own image. . . .</a:t>
            </a:r>
          </a:p>
          <a:p>
            <a:r>
              <a:rPr lang="en-US" sz="2800" dirty="0"/>
              <a:t>                                                          — Karl Marx and Friedrich Engels</a:t>
            </a:r>
          </a:p>
        </p:txBody>
      </p:sp>
    </p:spTree>
    <p:extLst>
      <p:ext uri="{BB962C8B-B14F-4D97-AF65-F5344CB8AC3E}">
        <p14:creationId xmlns:p14="http://schemas.microsoft.com/office/powerpoint/2010/main" val="7991670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648834" y="0"/>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130264" y="5676496"/>
            <a:ext cx="11931471" cy="646331"/>
          </a:xfrm>
          <a:prstGeom prst="rect">
            <a:avLst/>
          </a:prstGeom>
          <a:noFill/>
        </p:spPr>
        <p:txBody>
          <a:bodyPr wrap="none" rtlCol="0">
            <a:spAutoFit/>
          </a:bodyPr>
          <a:lstStyle/>
          <a:p>
            <a:r>
              <a:rPr lang="en-US" sz="3600" dirty="0"/>
              <a:t>What is the point-of-view of the political cartoon above?</a:t>
            </a:r>
          </a:p>
        </p:txBody>
      </p:sp>
      <p:pic>
        <p:nvPicPr>
          <p:cNvPr id="2" name="Picture 1">
            <a:extLst>
              <a:ext uri="{FF2B5EF4-FFF2-40B4-BE49-F238E27FC236}">
                <a16:creationId xmlns:a16="http://schemas.microsoft.com/office/drawing/2014/main" id="{64B0DBCD-0351-458A-9A35-806B0E4B95F9}"/>
              </a:ext>
            </a:extLst>
          </p:cNvPr>
          <p:cNvPicPr>
            <a:picLocks noChangeAspect="1"/>
          </p:cNvPicPr>
          <p:nvPr/>
        </p:nvPicPr>
        <p:blipFill>
          <a:blip r:embed="rId3"/>
          <a:stretch>
            <a:fillRect/>
          </a:stretch>
        </p:blipFill>
        <p:spPr>
          <a:xfrm>
            <a:off x="1855387" y="730010"/>
            <a:ext cx="8274921" cy="4801251"/>
          </a:xfrm>
          <a:prstGeom prst="rect">
            <a:avLst/>
          </a:prstGeom>
        </p:spPr>
      </p:pic>
    </p:spTree>
    <p:extLst>
      <p:ext uri="{BB962C8B-B14F-4D97-AF65-F5344CB8AC3E}">
        <p14:creationId xmlns:p14="http://schemas.microsoft.com/office/powerpoint/2010/main" val="26995637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648834" y="0"/>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333828" y="5008039"/>
            <a:ext cx="10952037" cy="1200329"/>
          </a:xfrm>
          <a:prstGeom prst="rect">
            <a:avLst/>
          </a:prstGeom>
          <a:noFill/>
        </p:spPr>
        <p:txBody>
          <a:bodyPr wrap="none" rtlCol="0">
            <a:spAutoFit/>
          </a:bodyPr>
          <a:lstStyle/>
          <a:p>
            <a:r>
              <a:rPr lang="en-US" sz="3600" dirty="0"/>
              <a:t>Who is the audience that the excerpt from Give Me </a:t>
            </a:r>
          </a:p>
          <a:p>
            <a:r>
              <a:rPr lang="en-US" sz="3600" dirty="0"/>
              <a:t>Three Grains of Corn, Mother was written for?</a:t>
            </a:r>
          </a:p>
        </p:txBody>
      </p:sp>
      <p:sp>
        <p:nvSpPr>
          <p:cNvPr id="2" name="Rectangle 1">
            <a:extLst>
              <a:ext uri="{FF2B5EF4-FFF2-40B4-BE49-F238E27FC236}">
                <a16:creationId xmlns:a16="http://schemas.microsoft.com/office/drawing/2014/main" id="{394DA072-42D4-4DDB-9B8B-16422027F20A}"/>
              </a:ext>
            </a:extLst>
          </p:cNvPr>
          <p:cNvSpPr/>
          <p:nvPr/>
        </p:nvSpPr>
        <p:spPr>
          <a:xfrm>
            <a:off x="333828" y="1026692"/>
            <a:ext cx="11538858" cy="353943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3200" dirty="0"/>
              <a:t>. . . What has poor Ireland done, mother, —What has poor Ireland done, That the world looks on, and sees us starve,  Perishing one by one? Do the men of England care not, mother, — The great men and the high, — For the suffering sons of Erin’s isle, Whether they live or die? . </a:t>
            </a:r>
          </a:p>
          <a:p>
            <a:endParaRPr lang="en-US" sz="3200" dirty="0"/>
          </a:p>
          <a:p>
            <a:r>
              <a:rPr lang="en-US" sz="3200" dirty="0"/>
              <a:t>— A. M. Edmond, “Give Me Three Grains of Corn, Mother”</a:t>
            </a:r>
          </a:p>
        </p:txBody>
      </p:sp>
    </p:spTree>
    <p:extLst>
      <p:ext uri="{BB962C8B-B14F-4D97-AF65-F5344CB8AC3E}">
        <p14:creationId xmlns:p14="http://schemas.microsoft.com/office/powerpoint/2010/main" val="8791640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648832" y="126410"/>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307653" y="4413662"/>
            <a:ext cx="9705670" cy="1200329"/>
          </a:xfrm>
          <a:prstGeom prst="rect">
            <a:avLst/>
          </a:prstGeom>
          <a:noFill/>
        </p:spPr>
        <p:txBody>
          <a:bodyPr wrap="none" rtlCol="0">
            <a:spAutoFit/>
          </a:bodyPr>
          <a:lstStyle/>
          <a:p>
            <a:r>
              <a:rPr lang="en-US" sz="3600" dirty="0"/>
              <a:t>What is the bias of the passage above by </a:t>
            </a:r>
            <a:br>
              <a:rPr lang="en-US" sz="3600" dirty="0"/>
            </a:br>
            <a:r>
              <a:rPr lang="en-US" sz="3600" dirty="0"/>
              <a:t>Thomas Malthus in his “Essay on Population” ?</a:t>
            </a:r>
          </a:p>
        </p:txBody>
      </p:sp>
      <p:sp>
        <p:nvSpPr>
          <p:cNvPr id="2" name="Rectangle 1">
            <a:extLst>
              <a:ext uri="{FF2B5EF4-FFF2-40B4-BE49-F238E27FC236}">
                <a16:creationId xmlns:a16="http://schemas.microsoft.com/office/drawing/2014/main" id="{0FBBB177-03B6-4D28-98F0-D4FE209C184B}"/>
              </a:ext>
            </a:extLst>
          </p:cNvPr>
          <p:cNvSpPr/>
          <p:nvPr/>
        </p:nvSpPr>
        <p:spPr>
          <a:xfrm>
            <a:off x="63697" y="897208"/>
            <a:ext cx="11939617" cy="304698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3200" dirty="0"/>
              <a:t>“Famine seems to be the last, the most dreadful resource of nature. The power of population is so superior to the power in the earth to provide subsistence for man, that premature death must in some shape or other visit the human race. . . .”</a:t>
            </a:r>
          </a:p>
          <a:p>
            <a:endParaRPr lang="en-US" sz="3200" dirty="0"/>
          </a:p>
          <a:p>
            <a:r>
              <a:rPr lang="en-US" sz="3200" dirty="0"/>
              <a:t>— Thomas Malthus, “Essay on Population,” 1798</a:t>
            </a:r>
          </a:p>
        </p:txBody>
      </p:sp>
    </p:spTree>
    <p:extLst>
      <p:ext uri="{BB962C8B-B14F-4D97-AF65-F5344CB8AC3E}">
        <p14:creationId xmlns:p14="http://schemas.microsoft.com/office/powerpoint/2010/main" val="20624574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648834" y="0"/>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452796" y="5226461"/>
            <a:ext cx="10708381" cy="1200329"/>
          </a:xfrm>
          <a:prstGeom prst="rect">
            <a:avLst/>
          </a:prstGeom>
          <a:noFill/>
        </p:spPr>
        <p:txBody>
          <a:bodyPr wrap="none" rtlCol="0">
            <a:spAutoFit/>
          </a:bodyPr>
          <a:lstStyle/>
          <a:p>
            <a:r>
              <a:rPr lang="en-US" sz="3600" dirty="0"/>
              <a:t>What is the point-of-view of the passage above by </a:t>
            </a:r>
            <a:br>
              <a:rPr lang="en-US" sz="3600" dirty="0"/>
            </a:br>
            <a:r>
              <a:rPr lang="en-US" sz="3600" dirty="0"/>
              <a:t>Charles Dickens in “Hard Times”?</a:t>
            </a:r>
          </a:p>
        </p:txBody>
      </p:sp>
      <p:sp>
        <p:nvSpPr>
          <p:cNvPr id="2" name="Rectangle 1">
            <a:extLst>
              <a:ext uri="{FF2B5EF4-FFF2-40B4-BE49-F238E27FC236}">
                <a16:creationId xmlns:a16="http://schemas.microsoft.com/office/drawing/2014/main" id="{4C7B9C29-333B-45B9-8EFB-D5EAF60589A2}"/>
              </a:ext>
            </a:extLst>
          </p:cNvPr>
          <p:cNvSpPr/>
          <p:nvPr/>
        </p:nvSpPr>
        <p:spPr>
          <a:xfrm>
            <a:off x="290286" y="843677"/>
            <a:ext cx="11713028" cy="39703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2800" dirty="0"/>
              <a:t>“It was a town of red brick, or of brick that would have been red if the smoke and ashes had allowed it; but as matters stood it was a town of unnatural red and black like the painted face of a savage. It was a town of machinery and tall chimneys, out of which interminable serpents of smoke trailed themselves for ever and ever, and never got uncoiled. It had a black canal in it, and a river that ran purple with ill- smelling dye. . . .”</a:t>
            </a:r>
          </a:p>
          <a:p>
            <a:endParaRPr lang="en-US" sz="2800" dirty="0"/>
          </a:p>
          <a:p>
            <a:pPr algn="r"/>
            <a:r>
              <a:rPr lang="en-US" sz="2800" dirty="0"/>
              <a:t>— Charles Dickens,  Hard Times</a:t>
            </a:r>
          </a:p>
        </p:txBody>
      </p:sp>
    </p:spTree>
    <p:extLst>
      <p:ext uri="{BB962C8B-B14F-4D97-AF65-F5344CB8AC3E}">
        <p14:creationId xmlns:p14="http://schemas.microsoft.com/office/powerpoint/2010/main" val="22828217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648834" y="0"/>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438282" y="5531261"/>
            <a:ext cx="10708381" cy="1200329"/>
          </a:xfrm>
          <a:prstGeom prst="rect">
            <a:avLst/>
          </a:prstGeom>
          <a:noFill/>
        </p:spPr>
        <p:txBody>
          <a:bodyPr wrap="none" rtlCol="0">
            <a:spAutoFit/>
          </a:bodyPr>
          <a:lstStyle/>
          <a:p>
            <a:r>
              <a:rPr lang="en-US" sz="3600" dirty="0"/>
              <a:t>What is the point-of-view of the passage above by </a:t>
            </a:r>
            <a:br>
              <a:rPr lang="en-US" sz="3600" dirty="0"/>
            </a:br>
            <a:r>
              <a:rPr lang="en-US" sz="3600" dirty="0"/>
              <a:t>Ludwig von Mises?</a:t>
            </a:r>
          </a:p>
        </p:txBody>
      </p:sp>
    </p:spTree>
    <p:extLst>
      <p:ext uri="{BB962C8B-B14F-4D97-AF65-F5344CB8AC3E}">
        <p14:creationId xmlns:p14="http://schemas.microsoft.com/office/powerpoint/2010/main" val="17003849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648834" y="0"/>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438282" y="5531261"/>
            <a:ext cx="10708381" cy="1200329"/>
          </a:xfrm>
          <a:prstGeom prst="rect">
            <a:avLst/>
          </a:prstGeom>
          <a:noFill/>
        </p:spPr>
        <p:txBody>
          <a:bodyPr wrap="none" rtlCol="0">
            <a:spAutoFit/>
          </a:bodyPr>
          <a:lstStyle/>
          <a:p>
            <a:r>
              <a:rPr lang="en-US" sz="3600" dirty="0"/>
              <a:t>What is the point-of-view of the passage above by </a:t>
            </a:r>
            <a:br>
              <a:rPr lang="en-US" sz="3600" dirty="0"/>
            </a:br>
            <a:r>
              <a:rPr lang="en-US" sz="3600" dirty="0"/>
              <a:t>Ludwig von Mises?</a:t>
            </a:r>
          </a:p>
        </p:txBody>
      </p:sp>
    </p:spTree>
    <p:extLst>
      <p:ext uri="{BB962C8B-B14F-4D97-AF65-F5344CB8AC3E}">
        <p14:creationId xmlns:p14="http://schemas.microsoft.com/office/powerpoint/2010/main" val="41712322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648834" y="0"/>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438282" y="5531261"/>
            <a:ext cx="10708381" cy="1200329"/>
          </a:xfrm>
          <a:prstGeom prst="rect">
            <a:avLst/>
          </a:prstGeom>
          <a:noFill/>
        </p:spPr>
        <p:txBody>
          <a:bodyPr wrap="none" rtlCol="0">
            <a:spAutoFit/>
          </a:bodyPr>
          <a:lstStyle/>
          <a:p>
            <a:r>
              <a:rPr lang="en-US" sz="3600" dirty="0"/>
              <a:t>What is the point-of-view of the passage above by </a:t>
            </a:r>
            <a:br>
              <a:rPr lang="en-US" sz="3600" dirty="0"/>
            </a:br>
            <a:r>
              <a:rPr lang="en-US" sz="3600" dirty="0"/>
              <a:t>Ludwig von Mises?</a:t>
            </a:r>
          </a:p>
        </p:txBody>
      </p:sp>
    </p:spTree>
    <p:extLst>
      <p:ext uri="{BB962C8B-B14F-4D97-AF65-F5344CB8AC3E}">
        <p14:creationId xmlns:p14="http://schemas.microsoft.com/office/powerpoint/2010/main" val="3794792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648834" y="0"/>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438282" y="5531261"/>
            <a:ext cx="10708381" cy="1200329"/>
          </a:xfrm>
          <a:prstGeom prst="rect">
            <a:avLst/>
          </a:prstGeom>
          <a:noFill/>
        </p:spPr>
        <p:txBody>
          <a:bodyPr wrap="none" rtlCol="0">
            <a:spAutoFit/>
          </a:bodyPr>
          <a:lstStyle/>
          <a:p>
            <a:r>
              <a:rPr lang="en-US" sz="3600" dirty="0"/>
              <a:t>What is the point-of-view of the passage above by </a:t>
            </a:r>
            <a:br>
              <a:rPr lang="en-US" sz="3600" dirty="0"/>
            </a:br>
            <a:r>
              <a:rPr lang="en-US" sz="3600" dirty="0"/>
              <a:t>Ludwig von Mises?</a:t>
            </a:r>
          </a:p>
        </p:txBody>
      </p:sp>
    </p:spTree>
    <p:extLst>
      <p:ext uri="{BB962C8B-B14F-4D97-AF65-F5344CB8AC3E}">
        <p14:creationId xmlns:p14="http://schemas.microsoft.com/office/powerpoint/2010/main" val="31232127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648834" y="0"/>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438282" y="5531261"/>
            <a:ext cx="10708381" cy="1200329"/>
          </a:xfrm>
          <a:prstGeom prst="rect">
            <a:avLst/>
          </a:prstGeom>
          <a:noFill/>
        </p:spPr>
        <p:txBody>
          <a:bodyPr wrap="none" rtlCol="0">
            <a:spAutoFit/>
          </a:bodyPr>
          <a:lstStyle/>
          <a:p>
            <a:r>
              <a:rPr lang="en-US" sz="3600" dirty="0"/>
              <a:t>What is the point-of-view of the passage above by </a:t>
            </a:r>
            <a:br>
              <a:rPr lang="en-US" sz="3600" dirty="0"/>
            </a:br>
            <a:r>
              <a:rPr lang="en-US" sz="3600" dirty="0"/>
              <a:t>Ludwig von Mises?</a:t>
            </a:r>
          </a:p>
        </p:txBody>
      </p:sp>
    </p:spTree>
    <p:extLst>
      <p:ext uri="{BB962C8B-B14F-4D97-AF65-F5344CB8AC3E}">
        <p14:creationId xmlns:p14="http://schemas.microsoft.com/office/powerpoint/2010/main" val="4096869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648834" y="0"/>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438282" y="5531261"/>
            <a:ext cx="10708381" cy="1200329"/>
          </a:xfrm>
          <a:prstGeom prst="rect">
            <a:avLst/>
          </a:prstGeom>
          <a:noFill/>
        </p:spPr>
        <p:txBody>
          <a:bodyPr wrap="none" rtlCol="0">
            <a:spAutoFit/>
          </a:bodyPr>
          <a:lstStyle/>
          <a:p>
            <a:r>
              <a:rPr lang="en-US" sz="3600" dirty="0"/>
              <a:t>What is the point-of-view of the passage above by </a:t>
            </a:r>
            <a:br>
              <a:rPr lang="en-US" sz="3600" dirty="0"/>
            </a:br>
            <a:r>
              <a:rPr lang="en-US" sz="3600" dirty="0"/>
              <a:t>Ludwig von Mises?</a:t>
            </a:r>
          </a:p>
        </p:txBody>
      </p:sp>
    </p:spTree>
    <p:extLst>
      <p:ext uri="{BB962C8B-B14F-4D97-AF65-F5344CB8AC3E}">
        <p14:creationId xmlns:p14="http://schemas.microsoft.com/office/powerpoint/2010/main" val="21010105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648834" y="0"/>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438282" y="5531261"/>
            <a:ext cx="10708381" cy="1200329"/>
          </a:xfrm>
          <a:prstGeom prst="rect">
            <a:avLst/>
          </a:prstGeom>
          <a:noFill/>
        </p:spPr>
        <p:txBody>
          <a:bodyPr wrap="none" rtlCol="0">
            <a:spAutoFit/>
          </a:bodyPr>
          <a:lstStyle/>
          <a:p>
            <a:r>
              <a:rPr lang="en-US" sz="3600" dirty="0"/>
              <a:t>What is the point-of-view of the passage above by </a:t>
            </a:r>
            <a:br>
              <a:rPr lang="en-US" sz="3600" dirty="0"/>
            </a:br>
            <a:r>
              <a:rPr lang="en-US" sz="3600" dirty="0"/>
              <a:t>Ludwig von Mises?</a:t>
            </a:r>
          </a:p>
        </p:txBody>
      </p:sp>
    </p:spTree>
    <p:extLst>
      <p:ext uri="{BB962C8B-B14F-4D97-AF65-F5344CB8AC3E}">
        <p14:creationId xmlns:p14="http://schemas.microsoft.com/office/powerpoint/2010/main" val="346394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648834" y="0"/>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438282" y="5531261"/>
            <a:ext cx="10708381" cy="1200329"/>
          </a:xfrm>
          <a:prstGeom prst="rect">
            <a:avLst/>
          </a:prstGeom>
          <a:noFill/>
        </p:spPr>
        <p:txBody>
          <a:bodyPr wrap="none" rtlCol="0">
            <a:spAutoFit/>
          </a:bodyPr>
          <a:lstStyle/>
          <a:p>
            <a:r>
              <a:rPr lang="en-US" sz="3600" dirty="0"/>
              <a:t>What is the point-of-view of the passage above by </a:t>
            </a:r>
            <a:br>
              <a:rPr lang="en-US" sz="3600" dirty="0"/>
            </a:br>
            <a:r>
              <a:rPr lang="en-US" sz="3600" dirty="0"/>
              <a:t>Ludwig von Mises?</a:t>
            </a:r>
          </a:p>
        </p:txBody>
      </p:sp>
    </p:spTree>
    <p:extLst>
      <p:ext uri="{BB962C8B-B14F-4D97-AF65-F5344CB8AC3E}">
        <p14:creationId xmlns:p14="http://schemas.microsoft.com/office/powerpoint/2010/main" val="5015477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648834" y="0"/>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438282" y="5531261"/>
            <a:ext cx="10708381" cy="1200329"/>
          </a:xfrm>
          <a:prstGeom prst="rect">
            <a:avLst/>
          </a:prstGeom>
          <a:noFill/>
        </p:spPr>
        <p:txBody>
          <a:bodyPr wrap="none" rtlCol="0">
            <a:spAutoFit/>
          </a:bodyPr>
          <a:lstStyle/>
          <a:p>
            <a:r>
              <a:rPr lang="en-US" sz="3600" dirty="0"/>
              <a:t>What is the point-of-view of the passage above by </a:t>
            </a:r>
            <a:br>
              <a:rPr lang="en-US" sz="3600" dirty="0"/>
            </a:br>
            <a:r>
              <a:rPr lang="en-US" sz="3600" dirty="0"/>
              <a:t>Ludwig von Mises?</a:t>
            </a:r>
          </a:p>
        </p:txBody>
      </p:sp>
    </p:spTree>
    <p:extLst>
      <p:ext uri="{BB962C8B-B14F-4D97-AF65-F5344CB8AC3E}">
        <p14:creationId xmlns:p14="http://schemas.microsoft.com/office/powerpoint/2010/main" val="12650847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648834" y="0"/>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438282" y="5531261"/>
            <a:ext cx="10708381" cy="1200329"/>
          </a:xfrm>
          <a:prstGeom prst="rect">
            <a:avLst/>
          </a:prstGeom>
          <a:noFill/>
        </p:spPr>
        <p:txBody>
          <a:bodyPr wrap="none" rtlCol="0">
            <a:spAutoFit/>
          </a:bodyPr>
          <a:lstStyle/>
          <a:p>
            <a:r>
              <a:rPr lang="en-US" sz="3600" dirty="0"/>
              <a:t>What is the point-of-view of the passage above by </a:t>
            </a:r>
            <a:br>
              <a:rPr lang="en-US" sz="3600" dirty="0"/>
            </a:br>
            <a:r>
              <a:rPr lang="en-US" sz="3600" dirty="0"/>
              <a:t>Ludwig von Mises?</a:t>
            </a:r>
          </a:p>
        </p:txBody>
      </p:sp>
    </p:spTree>
    <p:extLst>
      <p:ext uri="{BB962C8B-B14F-4D97-AF65-F5344CB8AC3E}">
        <p14:creationId xmlns:p14="http://schemas.microsoft.com/office/powerpoint/2010/main" val="12074406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648834" y="0"/>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438282" y="5531261"/>
            <a:ext cx="10708381" cy="1200329"/>
          </a:xfrm>
          <a:prstGeom prst="rect">
            <a:avLst/>
          </a:prstGeom>
          <a:noFill/>
        </p:spPr>
        <p:txBody>
          <a:bodyPr wrap="none" rtlCol="0">
            <a:spAutoFit/>
          </a:bodyPr>
          <a:lstStyle/>
          <a:p>
            <a:r>
              <a:rPr lang="en-US" sz="3600" dirty="0"/>
              <a:t>What is the point-of-view of the passage above by </a:t>
            </a:r>
            <a:br>
              <a:rPr lang="en-US" sz="3600" dirty="0"/>
            </a:br>
            <a:r>
              <a:rPr lang="en-US" sz="3600" dirty="0"/>
              <a:t>Ludwig von Mises?</a:t>
            </a:r>
          </a:p>
        </p:txBody>
      </p:sp>
    </p:spTree>
    <p:extLst>
      <p:ext uri="{BB962C8B-B14F-4D97-AF65-F5344CB8AC3E}">
        <p14:creationId xmlns:p14="http://schemas.microsoft.com/office/powerpoint/2010/main" val="28819679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7426BF-2E83-41BF-9683-BDD5EB4D3EBB}"/>
              </a:ext>
            </a:extLst>
          </p:cNvPr>
          <p:cNvSpPr/>
          <p:nvPr/>
        </p:nvSpPr>
        <p:spPr>
          <a:xfrm>
            <a:off x="648834" y="0"/>
            <a:ext cx="10688029" cy="584775"/>
          </a:xfrm>
          <a:prstGeom prst="rect">
            <a:avLst/>
          </a:prstGeom>
        </p:spPr>
        <p:txBody>
          <a:bodyPr wrap="square">
            <a:spAutoFit/>
          </a:bodyPr>
          <a:lstStyle/>
          <a:p>
            <a:r>
              <a:rPr lang="en-US" sz="3200" b="1" dirty="0"/>
              <a:t>On a blank piece of paper, answer the question below: </a:t>
            </a:r>
          </a:p>
        </p:txBody>
      </p:sp>
      <p:sp>
        <p:nvSpPr>
          <p:cNvPr id="4" name="TextBox 3">
            <a:extLst>
              <a:ext uri="{FF2B5EF4-FFF2-40B4-BE49-F238E27FC236}">
                <a16:creationId xmlns:a16="http://schemas.microsoft.com/office/drawing/2014/main" id="{B7F7FCE6-BEC2-4127-BB8D-159710F44189}"/>
              </a:ext>
            </a:extLst>
          </p:cNvPr>
          <p:cNvSpPr txBox="1"/>
          <p:nvPr/>
        </p:nvSpPr>
        <p:spPr>
          <a:xfrm>
            <a:off x="438282" y="5531261"/>
            <a:ext cx="10708381" cy="1200329"/>
          </a:xfrm>
          <a:prstGeom prst="rect">
            <a:avLst/>
          </a:prstGeom>
          <a:noFill/>
        </p:spPr>
        <p:txBody>
          <a:bodyPr wrap="none" rtlCol="0">
            <a:spAutoFit/>
          </a:bodyPr>
          <a:lstStyle/>
          <a:p>
            <a:r>
              <a:rPr lang="en-US" sz="3600" dirty="0"/>
              <a:t>What is the point-of-view of the passage above by </a:t>
            </a:r>
            <a:br>
              <a:rPr lang="en-US" sz="3600" dirty="0"/>
            </a:br>
            <a:r>
              <a:rPr lang="en-US" sz="3600" dirty="0"/>
              <a:t>Ludwig von Mises?</a:t>
            </a:r>
          </a:p>
        </p:txBody>
      </p:sp>
    </p:spTree>
    <p:extLst>
      <p:ext uri="{BB962C8B-B14F-4D97-AF65-F5344CB8AC3E}">
        <p14:creationId xmlns:p14="http://schemas.microsoft.com/office/powerpoint/2010/main" val="1619488774"/>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Custom 11">
      <a:majorFont>
        <a:latin typeface="Trebuchet MS"/>
        <a:ea typeface=""/>
        <a:cs typeface=""/>
      </a:majorFont>
      <a:minorFont>
        <a:latin typeface="Trebuchet MS"/>
        <a:ea typeface=""/>
        <a:cs typeface=""/>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spDef>
      <a:spPr>
        <a:solidFill>
          <a:schemeClr val="accent1"/>
        </a:solidFill>
        <a:ln>
          <a:noFill/>
        </a:ln>
        <a:effectLst>
          <a:outerShdw blurRad="50800" dist="38100" dir="5400000" algn="t" rotWithShape="0">
            <a:prstClr val="black">
              <a:alpha val="40000"/>
            </a:prstClr>
          </a:outerShdw>
        </a:effectLst>
      </a:spPr>
      <a:body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Reflection on Learning_SL_v6" id="{99E666E8-F50A-4517-9D7D-F53249680DD1}" vid="{B76D112C-0FAE-423E-AD28-392C54566B9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1DDD245-D6FC-4A3B-8DDB-348DE94B95C6}">
  <ds:schemaRefs>
    <ds:schemaRef ds:uri="http://schemas.openxmlformats.org/package/2006/metadata/core-properties"/>
    <ds:schemaRef ds:uri="http://purl.org/dc/elements/1.1/"/>
    <ds:schemaRef ds:uri="http://schemas.microsoft.com/office/2006/metadata/properties"/>
    <ds:schemaRef ds:uri="http://schemas.microsoft.com/office/infopath/2007/PartnerControls"/>
    <ds:schemaRef ds:uri="fb0879af-3eba-417a-a55a-ffe6dcd6ca77"/>
    <ds:schemaRef ds:uri="http://purl.org/dc/terms/"/>
    <ds:schemaRef ds:uri="http://schemas.microsoft.com/office/2006/documentManagement/types"/>
    <ds:schemaRef ds:uri="6dc4bcd6-49db-4c07-9060-8acfc67cef9f"/>
    <ds:schemaRef ds:uri="http://schemas.microsoft.com/sharepoint/v3"/>
    <ds:schemaRef ds:uri="http://www.w3.org/XML/1998/namespace"/>
    <ds:schemaRef ds:uri="http://purl.org/dc/dcmitype/"/>
  </ds:schemaRefs>
</ds:datastoreItem>
</file>

<file path=customXml/itemProps2.xml><?xml version="1.0" encoding="utf-8"?>
<ds:datastoreItem xmlns:ds="http://schemas.openxmlformats.org/officeDocument/2006/customXml" ds:itemID="{F5873FAD-10D7-4DE7-A029-14288C05F594}">
  <ds:schemaRefs>
    <ds:schemaRef ds:uri="http://schemas.microsoft.com/sharepoint/v3/contenttype/forms"/>
  </ds:schemaRefs>
</ds:datastoreItem>
</file>

<file path=customXml/itemProps3.xml><?xml version="1.0" encoding="utf-8"?>
<ds:datastoreItem xmlns:ds="http://schemas.openxmlformats.org/officeDocument/2006/customXml" ds:itemID="{26D6F43F-4C69-4843-A937-9D003759F9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Reflection on learning </Template>
  <TotalTime>0</TotalTime>
  <Words>5583</Words>
  <Application>Microsoft Office PowerPoint</Application>
  <PresentationFormat>Widescreen</PresentationFormat>
  <Paragraphs>419</Paragraphs>
  <Slides>38</Slides>
  <Notes>37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Arial</vt:lpstr>
      <vt:lpstr>Calibri</vt:lpstr>
      <vt:lpstr>Times New Roman</vt:lpstr>
      <vt:lpstr>Trebuchet MS</vt:lpstr>
      <vt:lpstr>Berlin</vt:lpstr>
      <vt:lpstr>CRQ Moments  in History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2019-01-21T20:23:34Z</dcterms:created>
  <dcterms:modified xsi:type="dcterms:W3CDTF">2019-01-23T12:03:04Z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